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64" r:id="rId5"/>
    <p:sldId id="265" r:id="rId6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87" d="100"/>
          <a:sy n="87" d="100"/>
        </p:scale>
        <p:origin x="1548" y="-23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Chattell" userId="fec0057d-e870-4fd7-976e-d63821a04aa2" providerId="ADAL" clId="{4AC9C4E7-22D0-447B-B7CB-D84183572D38}"/>
    <pc:docChg chg="modSld">
      <pc:chgData name="Ruth Chattell" userId="fec0057d-e870-4fd7-976e-d63821a04aa2" providerId="ADAL" clId="{4AC9C4E7-22D0-447B-B7CB-D84183572D38}" dt="2025-12-01T13:43:49.539" v="1" actId="20577"/>
      <pc:docMkLst>
        <pc:docMk/>
      </pc:docMkLst>
      <pc:sldChg chg="modSp mod">
        <pc:chgData name="Ruth Chattell" userId="fec0057d-e870-4fd7-976e-d63821a04aa2" providerId="ADAL" clId="{4AC9C4E7-22D0-447B-B7CB-D84183572D38}" dt="2025-12-01T13:43:49.539" v="1" actId="20577"/>
        <pc:sldMkLst>
          <pc:docMk/>
          <pc:sldMk cId="167985618" sldId="264"/>
        </pc:sldMkLst>
        <pc:spChg chg="mod">
          <ac:chgData name="Ruth Chattell" userId="fec0057d-e870-4fd7-976e-d63821a04aa2" providerId="ADAL" clId="{4AC9C4E7-22D0-447B-B7CB-D84183572D38}" dt="2025-12-01T13:43:49.539" v="1" actId="20577"/>
          <ac:spMkLst>
            <pc:docMk/>
            <pc:sldMk cId="167985618" sldId="264"/>
            <ac:spMk id="3" creationId="{13C161FD-B40B-5302-5B88-53E2B7F57A9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480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614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81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492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867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67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754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53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564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51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644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A4CD7-931C-4B24-91D6-91474C343E7A}" type="datetimeFigureOut">
              <a:rPr lang="en-GB" smtClean="0"/>
              <a:t>01/12/2025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0C409-686E-4324-BACD-FF7249A762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199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161FD-B40B-5302-5B88-53E2B7F57A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62" y="390770"/>
            <a:ext cx="5915025" cy="92501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u="sng" dirty="0">
                <a:latin typeface="Comic Sans MS" panose="030F0702030302020204" pitchFamily="66" charset="0"/>
              </a:rPr>
              <a:t>Times Square by Gwen 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Screens flickering and flashing brightly,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Cars bold and big,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Cars honking 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Noisily, revving engines like racing drivers.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People shouting and talking like a brass band.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Skyscrapers shiny, new and tall.</a:t>
            </a: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600" u="sng" dirty="0">
                <a:latin typeface="Comic Sans MS" panose="030F0702030302020204" pitchFamily="66" charset="0"/>
              </a:rPr>
              <a:t>In Times Square by Finn C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Bright, colourful lights flashing frantically.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Hustling and bustling people,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Screaming just to talk.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Taxis racing down the road like a cheetah.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Echoes of music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Never-ending noise. </a:t>
            </a: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600" u="sng" dirty="0">
                <a:latin typeface="Comic Sans MS" panose="030F0702030302020204" pitchFamily="66" charset="0"/>
              </a:rPr>
              <a:t>Times Square  by Josh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Gigantic skyscrapers looking down on people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Streets as loud </a:t>
            </a:r>
            <a:r>
              <a:rPr lang="en-GB" sz="1600">
                <a:latin typeface="Comic Sans MS" panose="030F0702030302020204" pitchFamily="66" charset="0"/>
              </a:rPr>
              <a:t>as concerts.</a:t>
            </a: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Cars blaring and beeping.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Doors slamming and shutting.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Screens move as if they are alive.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Shimmering lights gleam in the darkness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The cold breeze fills the air with delight.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985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E59E9-985D-DF8F-99A7-5F05E6B6E0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9" y="191988"/>
            <a:ext cx="5915025" cy="84749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u="sng" dirty="0">
                <a:latin typeface="Comic Sans MS" panose="030F0702030302020204" pitchFamily="66" charset="0"/>
              </a:rPr>
              <a:t>Brilliant Times Square by Finley G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Bright, flickering screens slides through adverts on grey, barren buildings.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Crowds squeezing, indicators flashing.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Annoying traffic lights cheekily saying stop. 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Colourful cars angrily honk their horns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Deafening delicate people.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The sky is an empty black cereal bowl.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Families rushing and shoving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Filling the city with noise.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Talking and walking, 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Twinkling and gleaming.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A flashing world of happiness and delight.</a:t>
            </a: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1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1600" u="sng" dirty="0">
                <a:latin typeface="Comic Sans MS" panose="030F0702030302020204" pitchFamily="66" charset="0"/>
              </a:rPr>
              <a:t>Times Square by Eva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Shining, colourful cars driving swiftly,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Advertisements flickering on skyscrapers.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Loud music echoing across Times Square.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Taxis blaring their horns as loud as an elephant trumpeting.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Cars hogging the road like bugs crawling.</a:t>
            </a:r>
          </a:p>
          <a:p>
            <a:pPr marL="0" indent="0">
              <a:buNone/>
            </a:pPr>
            <a:r>
              <a:rPr lang="en-GB" sz="1600" dirty="0">
                <a:latin typeface="Comic Sans MS" panose="030F0702030302020204" pitchFamily="66" charset="0"/>
              </a:rPr>
              <a:t>People walking in and out of shops. </a:t>
            </a:r>
          </a:p>
        </p:txBody>
      </p:sp>
    </p:spTree>
    <p:extLst>
      <p:ext uri="{BB962C8B-B14F-4D97-AF65-F5344CB8AC3E}">
        <p14:creationId xmlns:p14="http://schemas.microsoft.com/office/powerpoint/2010/main" val="3752965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702e7d764f6d3389ad3e19fc94256ebf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f898efb027aba2f45a262456388cd5cd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2AB26D-9E04-44C8-BE73-A6DB122735FE}">
  <ds:schemaRefs>
    <ds:schemaRef ds:uri="http://schemas.microsoft.com/office/2006/metadata/properties"/>
    <ds:schemaRef ds:uri="http://schemas.microsoft.com/office/infopath/2007/PartnerControls"/>
    <ds:schemaRef ds:uri="8c689571-70a1-4540-8753-5001ac2a55d6"/>
    <ds:schemaRef ds:uri="9f1a2a14-5fab-4b2c-bbd3-e33a7f461a1a"/>
  </ds:schemaRefs>
</ds:datastoreItem>
</file>

<file path=customXml/itemProps2.xml><?xml version="1.0" encoding="utf-8"?>
<ds:datastoreItem xmlns:ds="http://schemas.openxmlformats.org/officeDocument/2006/customXml" ds:itemID="{D6EEBCE9-6194-4D18-BA01-75F6297B8D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4771FC-6A9A-4E5B-9A80-6AE382E230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255</Words>
  <Application>Microsoft Office PowerPoint</Application>
  <PresentationFormat>A4 Paper (210x297 mm)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2013 - 2022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Ruth Chattell</dc:creator>
  <cp:lastModifiedBy>Ruth Chattell</cp:lastModifiedBy>
  <cp:revision>1</cp:revision>
  <dcterms:created xsi:type="dcterms:W3CDTF">2025-11-26T15:00:18Z</dcterms:created>
  <dcterms:modified xsi:type="dcterms:W3CDTF">2025-12-01T13:43:54Z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MediaServiceImageTags">
    <vt:lpwstr/>
  </property>
</Properties>
</file>