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45" d="100"/>
          <a:sy n="45" d="100"/>
        </p:scale>
        <p:origin x="24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Chattell" userId="fec0057d-e870-4fd7-976e-d63821a04aa2" providerId="ADAL" clId="{4AC9C4E7-22D0-447B-B7CB-D84183572D38}"/>
    <pc:docChg chg="custSel modSld">
      <pc:chgData name="Ruth Chattell" userId="fec0057d-e870-4fd7-976e-d63821a04aa2" providerId="ADAL" clId="{4AC9C4E7-22D0-447B-B7CB-D84183572D38}" dt="2025-12-01T13:46:02.869" v="8" actId="115"/>
      <pc:docMkLst>
        <pc:docMk/>
      </pc:docMkLst>
      <pc:sldChg chg="modSp mod">
        <pc:chgData name="Ruth Chattell" userId="fec0057d-e870-4fd7-976e-d63821a04aa2" providerId="ADAL" clId="{4AC9C4E7-22D0-447B-B7CB-D84183572D38}" dt="2025-12-01T13:45:20.680" v="4" actId="115"/>
        <pc:sldMkLst>
          <pc:docMk/>
          <pc:sldMk cId="2478319006" sldId="256"/>
        </pc:sldMkLst>
        <pc:spChg chg="mod">
          <ac:chgData name="Ruth Chattell" userId="fec0057d-e870-4fd7-976e-d63821a04aa2" providerId="ADAL" clId="{4AC9C4E7-22D0-447B-B7CB-D84183572D38}" dt="2025-12-01T13:45:20.680" v="4" actId="115"/>
          <ac:spMkLst>
            <pc:docMk/>
            <pc:sldMk cId="2478319006" sldId="256"/>
            <ac:spMk id="3" creationId="{E0BE8308-C801-EDE9-4C6A-8BB8F24DB01F}"/>
          </ac:spMkLst>
        </pc:spChg>
      </pc:sldChg>
      <pc:sldChg chg="modSp mod">
        <pc:chgData name="Ruth Chattell" userId="fec0057d-e870-4fd7-976e-d63821a04aa2" providerId="ADAL" clId="{4AC9C4E7-22D0-447B-B7CB-D84183572D38}" dt="2025-12-01T13:46:02.869" v="8" actId="115"/>
        <pc:sldMkLst>
          <pc:docMk/>
          <pc:sldMk cId="2013846356" sldId="257"/>
        </pc:sldMkLst>
        <pc:spChg chg="mod">
          <ac:chgData name="Ruth Chattell" userId="fec0057d-e870-4fd7-976e-d63821a04aa2" providerId="ADAL" clId="{4AC9C4E7-22D0-447B-B7CB-D84183572D38}" dt="2025-12-01T13:46:02.869" v="8" actId="115"/>
          <ac:spMkLst>
            <pc:docMk/>
            <pc:sldMk cId="2013846356" sldId="257"/>
            <ac:spMk id="3" creationId="{B426FD5E-DA0F-1D17-5295-E449141167D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590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59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04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593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722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872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574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132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389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880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C876E6-4FCF-447D-966D-C7E106A678D7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024C1F-C703-4678-804E-99E8958E2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16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0BE8308-C801-EDE9-4C6A-8BB8F24DB0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4599" y="354497"/>
            <a:ext cx="5352164" cy="9551503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1600" u="sng" dirty="0">
                <a:latin typeface="Comic Sans MS" panose="030F0702030302020204" pitchFamily="66" charset="0"/>
              </a:rPr>
              <a:t>The secret to  a happy and contented life.</a:t>
            </a:r>
          </a:p>
          <a:p>
            <a:pPr algn="l"/>
            <a:r>
              <a:rPr lang="en-GB" sz="1600" dirty="0">
                <a:latin typeface="Comic Sans MS" panose="030F0702030302020204" pitchFamily="66" charset="0"/>
              </a:rPr>
              <a:t>All you need is:</a:t>
            </a:r>
          </a:p>
          <a:p>
            <a:pPr algn="l"/>
            <a:r>
              <a:rPr lang="en-GB" sz="1600" dirty="0">
                <a:latin typeface="Comic Sans MS" panose="030F0702030302020204" pitchFamily="66" charset="0"/>
              </a:rPr>
              <a:t>A wonderful dog and happy guinea pig,</a:t>
            </a:r>
          </a:p>
          <a:p>
            <a:pPr algn="l"/>
            <a:r>
              <a:rPr lang="en-GB" sz="1600" dirty="0">
                <a:latin typeface="Comic Sans MS" panose="030F0702030302020204" pitchFamily="66" charset="0"/>
              </a:rPr>
              <a:t>A pinch of love and some loyal friends,</a:t>
            </a:r>
          </a:p>
          <a:p>
            <a:pPr algn="l"/>
            <a:r>
              <a:rPr lang="en-GB" sz="1600" dirty="0">
                <a:latin typeface="Comic Sans MS" panose="030F0702030302020204" pitchFamily="66" charset="0"/>
              </a:rPr>
              <a:t>A beautiful bag of toys.</a:t>
            </a:r>
          </a:p>
          <a:p>
            <a:pPr algn="l"/>
            <a:r>
              <a:rPr lang="en-GB" sz="1600" dirty="0">
                <a:latin typeface="Comic Sans MS" panose="030F0702030302020204" pitchFamily="66" charset="0"/>
              </a:rPr>
              <a:t>A special cluster of love.</a:t>
            </a:r>
          </a:p>
          <a:p>
            <a:pPr algn="l"/>
            <a:r>
              <a:rPr lang="en-GB" sz="1600" dirty="0">
                <a:latin typeface="Comic Sans MS" panose="030F0702030302020204" pitchFamily="66" charset="0"/>
              </a:rPr>
              <a:t>Some sports with joyfulness</a:t>
            </a:r>
          </a:p>
          <a:p>
            <a:pPr algn="l"/>
            <a:r>
              <a:rPr lang="en-GB" sz="1600" dirty="0">
                <a:latin typeface="Comic Sans MS" panose="030F0702030302020204" pitchFamily="66" charset="0"/>
              </a:rPr>
              <a:t>And to finish it off a comfy bed. </a:t>
            </a:r>
          </a:p>
          <a:p>
            <a:pPr algn="l"/>
            <a:r>
              <a:rPr lang="en-GB" sz="1600" dirty="0">
                <a:latin typeface="Comic Sans MS" panose="030F0702030302020204" pitchFamily="66" charset="0"/>
              </a:rPr>
              <a:t>By Theo</a:t>
            </a:r>
          </a:p>
          <a:p>
            <a:pPr algn="l"/>
            <a:endParaRPr lang="en-GB" sz="1600" dirty="0">
              <a:latin typeface="Comic Sans MS" panose="030F0702030302020204" pitchFamily="66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secret to  a happy and contented life.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All you need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is: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 pinch of rugby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scoop of my dog Arto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 sprinkling of my lovely Nanny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h</a:t>
            </a:r>
            <a:r>
              <a:rPr lang="en-GB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andful</a:t>
            </a: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of my cousins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truckload of my challenging brother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By Ollie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secret to  a happy and contented life.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All you need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is: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 sprinkle of happy memories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sea full of brilliant books,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 world full of loving friends.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bag of whispering winds.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 truckful of secret-spilling movies.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And a cluster of loyal pets.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With a family always there keeping me happy</a:t>
            </a:r>
          </a:p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By Beau</a:t>
            </a: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319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26FD5E-DA0F-1D17-5295-E44914116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318977"/>
            <a:ext cx="5915025" cy="9144000"/>
          </a:xfrm>
        </p:spPr>
        <p:txBody>
          <a:bodyPr>
            <a:normAutofit fontScale="92500" lnSpcReduction="10000"/>
          </a:bodyPr>
          <a:lstStyle/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secret to  a happy and contented life.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All you need  is: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A pinch of happy laughter,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handful of crazy memories.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A one-of-a-kind cozy, calm house.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hint of friendly parents,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One sprinkle of friends to keep me going.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A bucketful of tasty meals.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One boxful of outdoor walks.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By Millie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7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secret to  a happy and contented life.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All you need is: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A hug of family, whenever you need.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sprinkle of friends, helping and kind.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A peaceful majestic game to play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Some handfuls of joy, laughter and entertainment.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And a drizzle of metaphors, similes , hyperbole and personification.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By Marcus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17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secret to  a happy and contented life.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All you need</a:t>
            </a: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is: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A drizzle of happy, fun music.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scattering of fun</a:t>
            </a: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-</a:t>
            </a: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loving friends.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Lots of adventurous activities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Brilliant parents that have time to play and talk.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 handful of loyal fur</a:t>
            </a:r>
            <a:r>
              <a:rPr lang="en-GB" sz="17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ry</a:t>
            </a: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 pets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And a boxful of food and clothes 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Comic Sans MS" panose="030F0702030302020204" pitchFamily="66" charset="0"/>
              </a:rPr>
              <a:t>A nice house and a safe, fun country. </a:t>
            </a:r>
          </a:p>
          <a:p>
            <a:pPr marL="0" marR="0" lvl="0" indent="0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By Eloise</a:t>
            </a: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3846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c689571-70a1-4540-8753-5001ac2a55d6">
      <Terms xmlns="http://schemas.microsoft.com/office/infopath/2007/PartnerControls"/>
    </lcf76f155ced4ddcb4097134ff3c332f>
    <TaxCatchAll xmlns="9f1a2a14-5fab-4b2c-bbd3-e33a7f461a1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E20EA6FE8D2246BF1B8765DEF3A30E" ma:contentTypeVersion="13" ma:contentTypeDescription="Create a new document." ma:contentTypeScope="" ma:versionID="702e7d764f6d3389ad3e19fc94256ebf">
  <xsd:schema xmlns:xsd="http://www.w3.org/2001/XMLSchema" xmlns:xs="http://www.w3.org/2001/XMLSchema" xmlns:p="http://schemas.microsoft.com/office/2006/metadata/properties" xmlns:ns2="8c689571-70a1-4540-8753-5001ac2a55d6" xmlns:ns3="9f1a2a14-5fab-4b2c-bbd3-e33a7f461a1a" targetNamespace="http://schemas.microsoft.com/office/2006/metadata/properties" ma:root="true" ma:fieldsID="f898efb027aba2f45a262456388cd5cd" ns2:_="" ns3:_="">
    <xsd:import namespace="8c689571-70a1-4540-8753-5001ac2a55d6"/>
    <xsd:import namespace="9f1a2a14-5fab-4b2c-bbd3-e33a7f461a1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689571-70a1-4540-8753-5001ac2a55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495bb9a-bc03-447a-9e77-0aa26cc4fbd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1a2a14-5fab-4b2c-bbd3-e33a7f461a1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935093a0-618f-4f5c-827e-23630d8be50b}" ma:internalName="TaxCatchAll" ma:showField="CatchAllData" ma:web="9f1a2a14-5fab-4b2c-bbd3-e33a7f461a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09567F-B21E-4A90-8820-88CDEA39E17E}">
  <ds:schemaRefs>
    <ds:schemaRef ds:uri="http://schemas.microsoft.com/office/2006/metadata/properties"/>
    <ds:schemaRef ds:uri="http://schemas.microsoft.com/office/infopath/2007/PartnerControls"/>
    <ds:schemaRef ds:uri="8c689571-70a1-4540-8753-5001ac2a55d6"/>
    <ds:schemaRef ds:uri="9f1a2a14-5fab-4b2c-bbd3-e33a7f461a1a"/>
  </ds:schemaRefs>
</ds:datastoreItem>
</file>

<file path=customXml/itemProps2.xml><?xml version="1.0" encoding="utf-8"?>
<ds:datastoreItem xmlns:ds="http://schemas.openxmlformats.org/officeDocument/2006/customXml" ds:itemID="{9BCD8BD6-4092-44CE-83E2-FE78319030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1E834A-4E6F-4AE6-9DBA-566EB4970A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689571-70a1-4540-8753-5001ac2a55d6"/>
    <ds:schemaRef ds:uri="9f1a2a14-5fab-4b2c-bbd3-e33a7f461a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355</Words>
  <Application>Microsoft Office PowerPoint</Application>
  <PresentationFormat>A4 Paper (210x297 mm)</PresentationFormat>
  <Paragraphs>65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Comic Sans MS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Ruth Chattell</dc:creator>
  <cp:lastModifiedBy>Ruth Chattell</cp:lastModifiedBy>
  <cp:revision>1</cp:revision>
  <dcterms:created xsi:type="dcterms:W3CDTF">2025-11-27T14:40:26Z</dcterms:created>
  <dcterms:modified xsi:type="dcterms:W3CDTF">2025-12-01T13:46:11Z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0x010100C9E20EA6FE8D2246BF1B8765DEF3A30E</vt:lpwstr>
  </property>
</Properties>
</file>