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90" r:id="rId5"/>
    <p:sldId id="548" r:id="rId6"/>
    <p:sldId id="549" r:id="rId7"/>
    <p:sldId id="550" r:id="rId8"/>
    <p:sldId id="551" r:id="rId9"/>
    <p:sldId id="54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C9E517-5FDC-4524-9697-186AE1513211}" v="2" dt="2025-07-01T14:00:10.967"/>
    <p1510:client id="{FF1BBDCB-9C47-49ED-847A-577D3EDA41BB}" v="2" dt="2025-07-01T14:58:37.1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07" autoAdjust="0"/>
    <p:restoredTop sz="94660"/>
  </p:normalViewPr>
  <p:slideViewPr>
    <p:cSldViewPr>
      <p:cViewPr varScale="1">
        <p:scale>
          <a:sx n="105" d="100"/>
          <a:sy n="105" d="100"/>
        </p:scale>
        <p:origin x="193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oni Hayes" userId="4e8d9b48-4e01-4759-a52a-2d2e760e76e6" providerId="ADAL" clId="{BEC9E517-5FDC-4524-9697-186AE1513211}"/>
    <pc:docChg chg="modSld">
      <pc:chgData name="Leoni Hayes" userId="4e8d9b48-4e01-4759-a52a-2d2e760e76e6" providerId="ADAL" clId="{BEC9E517-5FDC-4524-9697-186AE1513211}" dt="2025-07-01T14:00:40.077" v="32" actId="14100"/>
      <pc:docMkLst>
        <pc:docMk/>
      </pc:docMkLst>
      <pc:sldChg chg="addSp modSp mod">
        <pc:chgData name="Leoni Hayes" userId="4e8d9b48-4e01-4759-a52a-2d2e760e76e6" providerId="ADAL" clId="{BEC9E517-5FDC-4524-9697-186AE1513211}" dt="2025-07-01T14:00:40.077" v="32" actId="14100"/>
        <pc:sldMkLst>
          <pc:docMk/>
          <pc:sldMk cId="215596549" sldId="549"/>
        </pc:sldMkLst>
        <pc:spChg chg="add mod">
          <ac:chgData name="Leoni Hayes" userId="4e8d9b48-4e01-4759-a52a-2d2e760e76e6" providerId="ADAL" clId="{BEC9E517-5FDC-4524-9697-186AE1513211}" dt="2025-07-01T14:00:36.925" v="31" actId="1076"/>
          <ac:spMkLst>
            <pc:docMk/>
            <pc:sldMk cId="215596549" sldId="549"/>
            <ac:spMk id="9" creationId="{94EB8AA4-C6F3-7D29-EA9B-B66A93B5C3B2}"/>
          </ac:spMkLst>
        </pc:spChg>
        <pc:spChg chg="add mod">
          <ac:chgData name="Leoni Hayes" userId="4e8d9b48-4e01-4759-a52a-2d2e760e76e6" providerId="ADAL" clId="{BEC9E517-5FDC-4524-9697-186AE1513211}" dt="2025-07-01T14:00:33.302" v="30" actId="1076"/>
          <ac:spMkLst>
            <pc:docMk/>
            <pc:sldMk cId="215596549" sldId="549"/>
            <ac:spMk id="10" creationId="{F204292E-E4DE-6095-9F38-D0C893CFE198}"/>
          </ac:spMkLst>
        </pc:spChg>
        <pc:picChg chg="add mod">
          <ac:chgData name="Leoni Hayes" userId="4e8d9b48-4e01-4759-a52a-2d2e760e76e6" providerId="ADAL" clId="{BEC9E517-5FDC-4524-9697-186AE1513211}" dt="2025-07-01T14:00:40.077" v="32" actId="14100"/>
          <ac:picMkLst>
            <pc:docMk/>
            <pc:sldMk cId="215596549" sldId="549"/>
            <ac:picMk id="4" creationId="{63D8A08C-5452-804F-525D-48A6FF44672D}"/>
          </ac:picMkLst>
        </pc:picChg>
        <pc:picChg chg="add mod">
          <ac:chgData name="Leoni Hayes" userId="4e8d9b48-4e01-4759-a52a-2d2e760e76e6" providerId="ADAL" clId="{BEC9E517-5FDC-4524-9697-186AE1513211}" dt="2025-07-01T14:00:29.214" v="29" actId="14100"/>
          <ac:picMkLst>
            <pc:docMk/>
            <pc:sldMk cId="215596549" sldId="549"/>
            <ac:picMk id="8" creationId="{C38FD990-321E-74D1-A7DB-00D7CDB97763}"/>
          </ac:picMkLst>
        </pc:picChg>
      </pc:sldChg>
    </pc:docChg>
  </pc:docChgLst>
  <pc:docChgLst>
    <pc:chgData name="Maria Burr" userId="dcff6226-cfca-4861-a5d7-cfb7d79898a1" providerId="ADAL" clId="{FF1BBDCB-9C47-49ED-847A-577D3EDA41BB}"/>
    <pc:docChg chg="undo custSel modSld">
      <pc:chgData name="Maria Burr" userId="dcff6226-cfca-4861-a5d7-cfb7d79898a1" providerId="ADAL" clId="{FF1BBDCB-9C47-49ED-847A-577D3EDA41BB}" dt="2025-07-01T14:59:01.100" v="26" actId="20577"/>
      <pc:docMkLst>
        <pc:docMk/>
      </pc:docMkLst>
      <pc:sldChg chg="addSp delSp modSp mod">
        <pc:chgData name="Maria Burr" userId="dcff6226-cfca-4861-a5d7-cfb7d79898a1" providerId="ADAL" clId="{FF1BBDCB-9C47-49ED-847A-577D3EDA41BB}" dt="2025-07-01T14:59:01.100" v="26" actId="20577"/>
        <pc:sldMkLst>
          <pc:docMk/>
          <pc:sldMk cId="215596549" sldId="549"/>
        </pc:sldMkLst>
        <pc:spChg chg="add del mod">
          <ac:chgData name="Maria Burr" userId="dcff6226-cfca-4861-a5d7-cfb7d79898a1" providerId="ADAL" clId="{FF1BBDCB-9C47-49ED-847A-577D3EDA41BB}" dt="2025-07-01T14:59:01.100" v="26" actId="20577"/>
          <ac:spMkLst>
            <pc:docMk/>
            <pc:sldMk cId="215596549" sldId="549"/>
            <ac:spMk id="12" creationId="{86853422-E1CE-22BD-C825-BBFEE6948DC5}"/>
          </ac:spMkLst>
        </pc:spChg>
        <pc:picChg chg="add mod modCrop">
          <ac:chgData name="Maria Burr" userId="dcff6226-cfca-4861-a5d7-cfb7d79898a1" providerId="ADAL" clId="{FF1BBDCB-9C47-49ED-847A-577D3EDA41BB}" dt="2025-07-01T14:58:26.100" v="10" actId="1076"/>
          <ac:picMkLst>
            <pc:docMk/>
            <pc:sldMk cId="215596549" sldId="549"/>
            <ac:picMk id="7" creationId="{E8447E1C-DFFB-7C23-3B4F-7E1BEBE03FB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D18F1-CDE9-4AC4-8E18-0749BF45291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E9C65-47B9-49D5-980A-A0008E789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004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23CDC-9BE3-2005-20CF-5ED0765C1C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BEFE7D-B55B-7CB0-1FF9-5B511FC02F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DF8036-C429-2A0E-8CFB-632AB34B26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198B4-1E4A-AFEE-2012-093A4D80F9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13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D26D5-F157-FFE1-D41B-3E340BBCF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13876D-388F-654C-D440-C2A8FB9FF2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0FF93A-C9A2-54E0-1193-9EF4C99C3F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A14802-2BE9-4209-FA82-093A3C9B7E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90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A81D8-E765-321A-93CB-9FA29FA7E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EC08FF-B7C4-6627-B198-BF957D5E37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B80020-04CE-F0D3-DBDD-92EC2321C3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33FE33-1D29-C992-4D84-57E862EBB5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71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672D0-51CC-9FEC-ED37-AE804C3460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8A3475-9336-BF3B-D16B-50B92122C1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55F48-DBD0-F78B-D164-210D27F6FC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16A7D4-9F9C-2099-B6B7-8DF78B9997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050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460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941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024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20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923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34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1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870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29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122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02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6AA7E13-E568-4196-95EC-A27509BA92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" y="4581129"/>
            <a:ext cx="9144001" cy="22768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2057B1-979E-D923-EAA0-990C97879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88640"/>
            <a:ext cx="3689870" cy="15121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171047-C10B-73A3-49B5-F0BB15042A55}"/>
              </a:ext>
            </a:extLst>
          </p:cNvPr>
          <p:cNvSpPr txBox="1"/>
          <p:nvPr/>
        </p:nvSpPr>
        <p:spPr>
          <a:xfrm>
            <a:off x="3131839" y="1844824"/>
            <a:ext cx="288032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Welcome to Year 1</a:t>
            </a:r>
          </a:p>
          <a:p>
            <a:pPr algn="ctr"/>
            <a:endParaRPr lang="en-GB" sz="2800" b="1" dirty="0"/>
          </a:p>
          <a:p>
            <a:pPr algn="ctr"/>
            <a:endParaRPr lang="en-GB" sz="2800" b="1" dirty="0"/>
          </a:p>
          <a:p>
            <a:pPr algn="ctr"/>
            <a:endParaRPr lang="en-GB" sz="2800" b="1" dirty="0"/>
          </a:p>
          <a:p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830326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96ADE-538E-EA5B-27F0-80AE003E1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8CDD1D-0306-714B-00C0-525CCAABD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FA9BB465-A7E4-4673-2DEF-806F83091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899526-1003-F5FA-22FC-1EC3123DE065}"/>
              </a:ext>
            </a:extLst>
          </p:cNvPr>
          <p:cNvSpPr txBox="1"/>
          <p:nvPr/>
        </p:nvSpPr>
        <p:spPr>
          <a:xfrm>
            <a:off x="2411760" y="260648"/>
            <a:ext cx="4581144" cy="1042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In September I will start Year 1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My class is called </a:t>
            </a:r>
            <a:r>
              <a:rPr lang="en-GB" sz="2400" b="1" dirty="0">
                <a:effectLst/>
                <a:latin typeface="Sassoon Penpals"/>
                <a:ea typeface="Calibri" panose="020F0502020204030204" pitchFamily="34" charset="0"/>
              </a:rPr>
              <a:t>Honey Bee </a:t>
            </a: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class.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AB532A-962B-C220-7A49-08383E8FF5F9}"/>
              </a:ext>
            </a:extLst>
          </p:cNvPr>
          <p:cNvSpPr txBox="1"/>
          <p:nvPr/>
        </p:nvSpPr>
        <p:spPr>
          <a:xfrm>
            <a:off x="5076056" y="1778814"/>
            <a:ext cx="3312368" cy="70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This is the outside area I will sometimes use for learning</a:t>
            </a:r>
            <a:endParaRPr lang="en-GB" sz="8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829B09-1FAD-3497-72E2-0CC7FF44BA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609" y="2707824"/>
            <a:ext cx="2513261" cy="308991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CEBEDB5-36B0-2B27-66D3-9BEF89E63A6A}"/>
              </a:ext>
            </a:extLst>
          </p:cNvPr>
          <p:cNvSpPr txBox="1"/>
          <p:nvPr/>
        </p:nvSpPr>
        <p:spPr>
          <a:xfrm>
            <a:off x="611560" y="1778814"/>
            <a:ext cx="3312368" cy="70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This is 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my classroom where I will learn with my friends</a:t>
            </a:r>
            <a:endParaRPr lang="en-GB" sz="8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34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44BBC-4488-7181-D80F-3BF85E372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64FB98-D996-8B1D-936A-7277BA64D2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ECA971AE-DD82-9D9C-8631-A4DA6C887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A5A9F1-90D0-017B-6535-439517A5D0C4}"/>
              </a:ext>
            </a:extLst>
          </p:cNvPr>
          <p:cNvSpPr txBox="1"/>
          <p:nvPr/>
        </p:nvSpPr>
        <p:spPr>
          <a:xfrm>
            <a:off x="-468560" y="896287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My teacher will be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35AB20-64D4-3320-E5EE-2B4C13C56DE9}"/>
              </a:ext>
            </a:extLst>
          </p:cNvPr>
          <p:cNvSpPr txBox="1"/>
          <p:nvPr/>
        </p:nvSpPr>
        <p:spPr>
          <a:xfrm>
            <a:off x="3358202" y="880898"/>
            <a:ext cx="4805172" cy="880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These adults will also be in 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Honey Bee class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D8A08C-5452-804F-525D-48A6FF4467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008" y="2348880"/>
            <a:ext cx="1561236" cy="19463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8FD990-321E-74D1-A7DB-00D7CDB977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192" y="2349696"/>
            <a:ext cx="1647756" cy="19463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4EB8AA4-C6F3-7D29-EA9B-B66A93B5C3B2}"/>
              </a:ext>
            </a:extLst>
          </p:cNvPr>
          <p:cNvSpPr txBox="1"/>
          <p:nvPr/>
        </p:nvSpPr>
        <p:spPr>
          <a:xfrm>
            <a:off x="3749334" y="4386486"/>
            <a:ext cx="2664296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Mrs Duddridge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04292E-E4DE-6095-9F38-D0C893CFE198}"/>
              </a:ext>
            </a:extLst>
          </p:cNvPr>
          <p:cNvSpPr txBox="1"/>
          <p:nvPr/>
        </p:nvSpPr>
        <p:spPr>
          <a:xfrm>
            <a:off x="5807382" y="4409188"/>
            <a:ext cx="2664296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Mrs Brown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 descr="A person in a white shirt&#10;&#10;AI-generated content may be incorrect.">
            <a:extLst>
              <a:ext uri="{FF2B5EF4-FFF2-40B4-BE49-F238E27FC236}">
                <a16:creationId xmlns:a16="http://schemas.microsoft.com/office/drawing/2014/main" id="{E8447E1C-DFFB-7C23-3B4F-7E1BEBE03F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04" r="9259" b="3301"/>
          <a:stretch>
            <a:fillRect/>
          </a:stretch>
        </p:blipFill>
        <p:spPr>
          <a:xfrm rot="16200000">
            <a:off x="641189" y="2459349"/>
            <a:ext cx="2040218" cy="181144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6853422-E1CE-22BD-C825-BBFEE6948DC5}"/>
              </a:ext>
            </a:extLst>
          </p:cNvPr>
          <p:cNvSpPr txBox="1"/>
          <p:nvPr/>
        </p:nvSpPr>
        <p:spPr>
          <a:xfrm>
            <a:off x="489864" y="4385180"/>
            <a:ext cx="2664296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Mrs </a:t>
            </a:r>
            <a:r>
              <a:rPr lang="en-GB" sz="2000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Lea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96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38906-5423-BF4C-508C-A54FF179B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B09C012-CDDC-ECCE-31F0-A0B23FF1BB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9025C2EB-A801-D429-6AE4-9467B6967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3">
            <a:extLst>
              <a:ext uri="{FF2B5EF4-FFF2-40B4-BE49-F238E27FC236}">
                <a16:creationId xmlns:a16="http://schemas.microsoft.com/office/drawing/2014/main" id="{0662F421-EF0D-E133-73CC-C0DFCD749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838" y="599745"/>
            <a:ext cx="1767481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44">
            <a:extLst>
              <a:ext uri="{FF2B5EF4-FFF2-40B4-BE49-F238E27FC236}">
                <a16:creationId xmlns:a16="http://schemas.microsoft.com/office/drawing/2014/main" id="{6EAF5B56-A9BD-BDCE-2999-E1AD2915E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908" y="599745"/>
            <a:ext cx="1763822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0DAFCDF-060A-7343-FE3E-397CF48B5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E4A6ABE-C424-4915-2765-8F3E1DFDC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937" y="1528752"/>
            <a:ext cx="3292312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 will eat my lunch in the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hall with my friends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236E44-3633-8D43-4C21-AAC3E735B8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160" y="3418360"/>
            <a:ext cx="1879317" cy="24972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8C1CED-F412-2072-622C-C16149C58182}"/>
              </a:ext>
            </a:extLst>
          </p:cNvPr>
          <p:cNvSpPr txBox="1"/>
          <p:nvPr/>
        </p:nvSpPr>
        <p:spPr>
          <a:xfrm>
            <a:off x="349447" y="3948874"/>
            <a:ext cx="50292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I will play on the playground with my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friends at playtime and lunchtime</a:t>
            </a:r>
          </a:p>
        </p:txBody>
      </p:sp>
    </p:spTree>
    <p:extLst>
      <p:ext uri="{BB962C8B-B14F-4D97-AF65-F5344CB8AC3E}">
        <p14:creationId xmlns:p14="http://schemas.microsoft.com/office/powerpoint/2010/main" val="657252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05ABE-39A2-CA1F-FDE6-DB2180541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139075-3D8D-C10F-8A23-6932B17FF5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41" y="5327674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143F152A-0876-8077-2BDB-DFD009EF0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BA75A4A-89CA-12BE-9AEA-F05194360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179DB8-73AC-91F6-336B-A3760A306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3566" y="1724719"/>
            <a:ext cx="184730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C3F9C7-426E-8E4E-CBCE-F10590587C1E}"/>
              </a:ext>
            </a:extLst>
          </p:cNvPr>
          <p:cNvSpPr txBox="1"/>
          <p:nvPr/>
        </p:nvSpPr>
        <p:spPr>
          <a:xfrm>
            <a:off x="1115616" y="624330"/>
            <a:ext cx="7848872" cy="1017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In Honey Bee Class I must </a:t>
            </a:r>
            <a:r>
              <a:rPr lang="en-GB" sz="24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follow the school rules</a:t>
            </a: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, </a:t>
            </a: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they are: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F4BAA3-4137-9BFF-0385-EF0A45EF33E1}"/>
              </a:ext>
            </a:extLst>
          </p:cNvPr>
          <p:cNvSpPr/>
          <p:nvPr/>
        </p:nvSpPr>
        <p:spPr>
          <a:xfrm>
            <a:off x="3960813" y="7900988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3F80CB-F7D9-BA04-4605-67929AD9E037}"/>
              </a:ext>
            </a:extLst>
          </p:cNvPr>
          <p:cNvSpPr/>
          <p:nvPr/>
        </p:nvSpPr>
        <p:spPr>
          <a:xfrm>
            <a:off x="3968750" y="8466138"/>
            <a:ext cx="514350" cy="123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8249E4-E343-B4C4-E24B-BAAEB8A3AB49}"/>
              </a:ext>
            </a:extLst>
          </p:cNvPr>
          <p:cNvSpPr/>
          <p:nvPr/>
        </p:nvSpPr>
        <p:spPr>
          <a:xfrm>
            <a:off x="3959225" y="9161463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95C789E-AC1A-B977-4B86-D86F2C914D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8884" y="2329143"/>
            <a:ext cx="6446150" cy="2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85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82160-ECD0-2103-294B-EEF3B7766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Things that will </a:t>
            </a:r>
            <a:r>
              <a:rPr lang="en-GB" u="sng" dirty="0"/>
              <a:t>stay the same</a:t>
            </a:r>
            <a:r>
              <a:rPr lang="en-GB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D9DEDB-B1F6-CB8E-E94E-DFF65EB45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891682"/>
          </a:xfrm>
        </p:spPr>
        <p:txBody>
          <a:bodyPr/>
          <a:lstStyle/>
          <a:p>
            <a:r>
              <a:rPr lang="en-GB" sz="3600" dirty="0"/>
              <a:t>My class mates</a:t>
            </a:r>
          </a:p>
          <a:p>
            <a:r>
              <a:rPr lang="en-GB" sz="3600" dirty="0"/>
              <a:t>The school building</a:t>
            </a:r>
          </a:p>
          <a:p>
            <a:r>
              <a:rPr lang="en-GB" sz="3600" dirty="0"/>
              <a:t>The playground</a:t>
            </a:r>
          </a:p>
          <a:p>
            <a:r>
              <a:rPr lang="en-GB" sz="3600" dirty="0"/>
              <a:t>My uniform</a:t>
            </a:r>
          </a:p>
          <a:p>
            <a:r>
              <a:rPr lang="en-GB" sz="3600" dirty="0"/>
              <a:t>Where I eat my lunch </a:t>
            </a:r>
          </a:p>
          <a:p>
            <a:r>
              <a:rPr lang="en-GB" sz="3600" dirty="0"/>
              <a:t>The length of the day</a:t>
            </a:r>
          </a:p>
          <a:p>
            <a:r>
              <a:rPr lang="en-GB" sz="3600" dirty="0"/>
              <a:t>The Head Teacher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 descr="Kindergarten Reading Clip Art - ClipArt Best">
            <a:extLst>
              <a:ext uri="{FF2B5EF4-FFF2-40B4-BE49-F238E27FC236}">
                <a16:creationId xmlns:a16="http://schemas.microsoft.com/office/drawing/2014/main" id="{79F2ED93-4B5C-E853-2475-DD7386EE4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356" y="1417638"/>
            <a:ext cx="1879731" cy="60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1BAD55-8050-4A97-2B78-81CFCA9901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9221" y="2323875"/>
            <a:ext cx="2036953" cy="943113"/>
          </a:xfrm>
          <a:prstGeom prst="rect">
            <a:avLst/>
          </a:prstGeom>
        </p:spPr>
      </p:pic>
      <p:pic>
        <p:nvPicPr>
          <p:cNvPr id="1030" name="Picture 6" descr="Skoolkit">
            <a:extLst>
              <a:ext uri="{FF2B5EF4-FFF2-40B4-BE49-F238E27FC236}">
                <a16:creationId xmlns:a16="http://schemas.microsoft.com/office/drawing/2014/main" id="{B9F1F657-1889-BC7A-618A-4FFC1C353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266988"/>
            <a:ext cx="796871" cy="94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B362A77-149C-5C1C-B55F-DC1C64E128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9645" y="3668805"/>
            <a:ext cx="936104" cy="926353"/>
          </a:xfrm>
          <a:prstGeom prst="rect">
            <a:avLst/>
          </a:prstGeom>
        </p:spPr>
      </p:pic>
      <p:pic>
        <p:nvPicPr>
          <p:cNvPr id="1032" name="Picture 8" descr="Quarter Past Three Clip Art at Clker.com - vector clip art online ...">
            <a:extLst>
              <a:ext uri="{FF2B5EF4-FFF2-40B4-BE49-F238E27FC236}">
                <a16:creationId xmlns:a16="http://schemas.microsoft.com/office/drawing/2014/main" id="{9E1FDDB9-6A04-3C54-D569-4E88E709C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929" y="4725144"/>
            <a:ext cx="854154" cy="854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01B7DC52-0A30-196D-0A30-372312A43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397" y="5470769"/>
            <a:ext cx="936104" cy="12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836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20EA6FE8D2246BF1B8765DEF3A30E" ma:contentTypeVersion="13" ma:contentTypeDescription="Create a new document." ma:contentTypeScope="" ma:versionID="1f505864751fb728d764997a8d26a9f7">
  <xsd:schema xmlns:xsd="http://www.w3.org/2001/XMLSchema" xmlns:xs="http://www.w3.org/2001/XMLSchema" xmlns:p="http://schemas.microsoft.com/office/2006/metadata/properties" xmlns:ns2="8c689571-70a1-4540-8753-5001ac2a55d6" xmlns:ns3="9f1a2a14-5fab-4b2c-bbd3-e33a7f461a1a" targetNamespace="http://schemas.microsoft.com/office/2006/metadata/properties" ma:root="true" ma:fieldsID="c664ba77de8bd9c4d763e377714e85df" ns2:_="" ns3:_="">
    <xsd:import namespace="8c689571-70a1-4540-8753-5001ac2a55d6"/>
    <xsd:import namespace="9f1a2a14-5fab-4b2c-bbd3-e33a7f461a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689571-70a1-4540-8753-5001ac2a55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495bb9a-bc03-447a-9e77-0aa26cc4fbd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1a2a14-5fab-4b2c-bbd3-e33a7f461a1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935093a0-618f-4f5c-827e-23630d8be50b}" ma:internalName="TaxCatchAll" ma:showField="CatchAllData" ma:web="9f1a2a14-5fab-4b2c-bbd3-e33a7f461a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689571-70a1-4540-8753-5001ac2a55d6">
      <Terms xmlns="http://schemas.microsoft.com/office/infopath/2007/PartnerControls"/>
    </lcf76f155ced4ddcb4097134ff3c332f>
    <TaxCatchAll xmlns="9f1a2a14-5fab-4b2c-bbd3-e33a7f461a1a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FEAFDA-0A9E-422B-99EE-FF029FD806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689571-70a1-4540-8753-5001ac2a55d6"/>
    <ds:schemaRef ds:uri="9f1a2a14-5fab-4b2c-bbd3-e33a7f461a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C5A44A2-9871-4A2E-831E-0A9756374177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8c689571-70a1-4540-8753-5001ac2a55d6"/>
    <ds:schemaRef ds:uri="http://purl.org/dc/terms/"/>
    <ds:schemaRef ds:uri="9f1a2a14-5fab-4b2c-bbd3-e33a7f461a1a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16C6D36-6B9D-4F65-A2B1-F6550F581C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Assembly template</Template>
  <TotalTime>1494</TotalTime>
  <Words>132</Words>
  <Application>Microsoft Office PowerPoint</Application>
  <PresentationFormat>On-screen Show (4:3)</PresentationFormat>
  <Paragraphs>31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Penpals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Things that will stay the same: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Rucstall Primary School</dc:creator>
  <cp:lastModifiedBy>Maria Burr</cp:lastModifiedBy>
  <cp:revision>52</cp:revision>
  <dcterms:created xsi:type="dcterms:W3CDTF">2018-04-15T12:04:25Z</dcterms:created>
  <dcterms:modified xsi:type="dcterms:W3CDTF">2025-07-01T14:59:03Z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0x010100C9E20EA6FE8D2246BF1B8765DEF3A30E</vt:lpwstr>
  </property>
  <property fmtid="{D5CDD505-2E9C-101B-9397-08002B2CF9AE}" pid="3" name="Order">
    <vt:r8>170400</vt:r8>
  </property>
  <property fmtid="{D5CDD505-2E9C-101B-9397-08002B2CF9AE}" pid="4" name="MediaServiceImageTags">
    <vt:lpwstr/>
  </property>
</Properties>
</file>