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90" r:id="rId5"/>
    <p:sldId id="548" r:id="rId6"/>
    <p:sldId id="549" r:id="rId7"/>
    <p:sldId id="550" r:id="rId8"/>
    <p:sldId id="551" r:id="rId9"/>
    <p:sldId id="54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7B6D96-E7F8-4352-A819-D9AEAC7CD8F6}" v="1" dt="2025-07-10T11:12:47.4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7" autoAdjust="0"/>
    <p:restoredTop sz="94660"/>
  </p:normalViewPr>
  <p:slideViewPr>
    <p:cSldViewPr>
      <p:cViewPr varScale="1">
        <p:scale>
          <a:sx n="105" d="100"/>
          <a:sy n="105" d="100"/>
        </p:scale>
        <p:origin x="193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oni Hayes" userId="4e8d9b48-4e01-4759-a52a-2d2e760e76e6" providerId="ADAL" clId="{38BC6839-CA8C-4447-B7A4-A35E3D6AD873}"/>
    <pc:docChg chg="undo custSel modSld">
      <pc:chgData name="Leoni Hayes" userId="4e8d9b48-4e01-4759-a52a-2d2e760e76e6" providerId="ADAL" clId="{38BC6839-CA8C-4447-B7A4-A35E3D6AD873}" dt="2025-06-30T10:11:20.578" v="76" actId="113"/>
      <pc:docMkLst>
        <pc:docMk/>
      </pc:docMkLst>
      <pc:sldChg chg="addSp delSp modSp mod">
        <pc:chgData name="Leoni Hayes" userId="4e8d9b48-4e01-4759-a52a-2d2e760e76e6" providerId="ADAL" clId="{38BC6839-CA8C-4447-B7A4-A35E3D6AD873}" dt="2025-06-30T10:11:10.548" v="75" actId="14100"/>
        <pc:sldMkLst>
          <pc:docMk/>
          <pc:sldMk cId="830326726" sldId="290"/>
        </pc:sldMkLst>
        <pc:spChg chg="mod">
          <ac:chgData name="Leoni Hayes" userId="4e8d9b48-4e01-4759-a52a-2d2e760e76e6" providerId="ADAL" clId="{38BC6839-CA8C-4447-B7A4-A35E3D6AD873}" dt="2025-06-30T09:49:34.529" v="73" actId="1076"/>
          <ac:spMkLst>
            <pc:docMk/>
            <pc:sldMk cId="830326726" sldId="290"/>
            <ac:spMk id="7" creationId="{87171047-C10B-73A3-49B5-F0BB15042A55}"/>
          </ac:spMkLst>
        </pc:spChg>
        <pc:picChg chg="mod">
          <ac:chgData name="Leoni Hayes" userId="4e8d9b48-4e01-4759-a52a-2d2e760e76e6" providerId="ADAL" clId="{38BC6839-CA8C-4447-B7A4-A35E3D6AD873}" dt="2025-06-30T09:49:31.246" v="72" actId="1076"/>
          <ac:picMkLst>
            <pc:docMk/>
            <pc:sldMk cId="830326726" sldId="290"/>
            <ac:picMk id="4" creationId="{8F2057B1-979E-D923-EAA0-990C97879516}"/>
          </ac:picMkLst>
        </pc:picChg>
        <pc:picChg chg="add mod">
          <ac:chgData name="Leoni Hayes" userId="4e8d9b48-4e01-4759-a52a-2d2e760e76e6" providerId="ADAL" clId="{38BC6839-CA8C-4447-B7A4-A35E3D6AD873}" dt="2025-06-30T10:11:10.548" v="75" actId="14100"/>
          <ac:picMkLst>
            <pc:docMk/>
            <pc:sldMk cId="830326726" sldId="290"/>
            <ac:picMk id="8" creationId="{ADC09265-7908-F1D8-26E2-14E8B257053D}"/>
          </ac:picMkLst>
        </pc:picChg>
      </pc:sldChg>
      <pc:sldChg chg="addSp delSp modSp mod">
        <pc:chgData name="Leoni Hayes" userId="4e8d9b48-4e01-4759-a52a-2d2e760e76e6" providerId="ADAL" clId="{38BC6839-CA8C-4447-B7A4-A35E3D6AD873}" dt="2025-06-30T09:47:50.493" v="32" actId="1076"/>
        <pc:sldMkLst>
          <pc:docMk/>
          <pc:sldMk cId="219134825" sldId="548"/>
        </pc:sldMkLst>
        <pc:spChg chg="mod">
          <ac:chgData name="Leoni Hayes" userId="4e8d9b48-4e01-4759-a52a-2d2e760e76e6" providerId="ADAL" clId="{38BC6839-CA8C-4447-B7A4-A35E3D6AD873}" dt="2025-06-30T09:46:13.439" v="16" actId="20577"/>
          <ac:spMkLst>
            <pc:docMk/>
            <pc:sldMk cId="219134825" sldId="548"/>
            <ac:spMk id="4" creationId="{94899526-1003-F5FA-22FC-1EC3123DE065}"/>
          </ac:spMkLst>
        </pc:spChg>
        <pc:picChg chg="add mod">
          <ac:chgData name="Leoni Hayes" userId="4e8d9b48-4e01-4759-a52a-2d2e760e76e6" providerId="ADAL" clId="{38BC6839-CA8C-4447-B7A4-A35E3D6AD873}" dt="2025-06-30T09:47:01.810" v="24" actId="1076"/>
          <ac:picMkLst>
            <pc:docMk/>
            <pc:sldMk cId="219134825" sldId="548"/>
            <ac:picMk id="14" creationId="{6DCEA263-6474-14A5-115F-F1FE471E4F40}"/>
          </ac:picMkLst>
        </pc:picChg>
        <pc:picChg chg="add mod">
          <ac:chgData name="Leoni Hayes" userId="4e8d9b48-4e01-4759-a52a-2d2e760e76e6" providerId="ADAL" clId="{38BC6839-CA8C-4447-B7A4-A35E3D6AD873}" dt="2025-06-30T09:47:50.493" v="32" actId="1076"/>
          <ac:picMkLst>
            <pc:docMk/>
            <pc:sldMk cId="219134825" sldId="548"/>
            <ac:picMk id="15" creationId="{8BCF3948-7177-AA00-D913-D49DCB59260B}"/>
          </ac:picMkLst>
        </pc:picChg>
        <pc:picChg chg="add mod">
          <ac:chgData name="Leoni Hayes" userId="4e8d9b48-4e01-4759-a52a-2d2e760e76e6" providerId="ADAL" clId="{38BC6839-CA8C-4447-B7A4-A35E3D6AD873}" dt="2025-06-30T09:47:37.978" v="30" actId="14100"/>
          <ac:picMkLst>
            <pc:docMk/>
            <pc:sldMk cId="219134825" sldId="548"/>
            <ac:picMk id="16" creationId="{0AA767C4-A29C-B129-41D1-B6553FD5CACB}"/>
          </ac:picMkLst>
        </pc:picChg>
      </pc:sldChg>
      <pc:sldChg chg="delSp modSp mod">
        <pc:chgData name="Leoni Hayes" userId="4e8d9b48-4e01-4759-a52a-2d2e760e76e6" providerId="ADAL" clId="{38BC6839-CA8C-4447-B7A4-A35E3D6AD873}" dt="2025-06-30T10:11:20.578" v="76" actId="113"/>
        <pc:sldMkLst>
          <pc:docMk/>
          <pc:sldMk cId="215596549" sldId="549"/>
        </pc:sldMkLst>
        <pc:spChg chg="mod">
          <ac:chgData name="Leoni Hayes" userId="4e8d9b48-4e01-4759-a52a-2d2e760e76e6" providerId="ADAL" clId="{38BC6839-CA8C-4447-B7A4-A35E3D6AD873}" dt="2025-06-30T09:48:25.362" v="58" actId="113"/>
          <ac:spMkLst>
            <pc:docMk/>
            <pc:sldMk cId="215596549" sldId="549"/>
            <ac:spMk id="9" creationId="{C2AD57EA-A4C5-03D9-63C2-A9D205254760}"/>
          </ac:spMkLst>
        </pc:spChg>
        <pc:spChg chg="mod">
          <ac:chgData name="Leoni Hayes" userId="4e8d9b48-4e01-4759-a52a-2d2e760e76e6" providerId="ADAL" clId="{38BC6839-CA8C-4447-B7A4-A35E3D6AD873}" dt="2025-06-30T10:11:20.578" v="76" actId="113"/>
          <ac:spMkLst>
            <pc:docMk/>
            <pc:sldMk cId="215596549" sldId="549"/>
            <ac:spMk id="11" creationId="{7835AB20-64D4-3320-E5EE-2B4C13C56DE9}"/>
          </ac:spMkLst>
        </pc:spChg>
        <pc:picChg chg="mod">
          <ac:chgData name="Leoni Hayes" userId="4e8d9b48-4e01-4759-a52a-2d2e760e76e6" providerId="ADAL" clId="{38BC6839-CA8C-4447-B7A4-A35E3D6AD873}" dt="2025-06-30T09:48:48.373" v="60" actId="1076"/>
          <ac:picMkLst>
            <pc:docMk/>
            <pc:sldMk cId="215596549" sldId="549"/>
            <ac:picMk id="6" creationId="{ECA971AE-DD82-9D9C-8631-A4DA6C887CE0}"/>
          </ac:picMkLst>
        </pc:picChg>
      </pc:sldChg>
      <pc:sldChg chg="modSp mod">
        <pc:chgData name="Leoni Hayes" userId="4e8d9b48-4e01-4759-a52a-2d2e760e76e6" providerId="ADAL" clId="{38BC6839-CA8C-4447-B7A4-A35E3D6AD873}" dt="2025-06-30T09:49:17.796" v="71" actId="113"/>
        <pc:sldMkLst>
          <pc:docMk/>
          <pc:sldMk cId="372285770" sldId="551"/>
        </pc:sldMkLst>
        <pc:spChg chg="mod">
          <ac:chgData name="Leoni Hayes" userId="4e8d9b48-4e01-4759-a52a-2d2e760e76e6" providerId="ADAL" clId="{38BC6839-CA8C-4447-B7A4-A35E3D6AD873}" dt="2025-06-30T09:49:17.796" v="71" actId="113"/>
          <ac:spMkLst>
            <pc:docMk/>
            <pc:sldMk cId="372285770" sldId="551"/>
            <ac:spMk id="8" creationId="{06C3F9C7-426E-8E4E-CBCE-F10590587C1E}"/>
          </ac:spMkLst>
        </pc:spChg>
      </pc:sldChg>
    </pc:docChg>
  </pc:docChgLst>
  <pc:docChgLst>
    <pc:chgData name="Maria Burr" userId="dcff6226-cfca-4861-a5d7-cfb7d79898a1" providerId="ADAL" clId="{277B6D96-E7F8-4352-A819-D9AEAC7CD8F6}"/>
    <pc:docChg chg="modSld">
      <pc:chgData name="Maria Burr" userId="dcff6226-cfca-4861-a5d7-cfb7d79898a1" providerId="ADAL" clId="{277B6D96-E7F8-4352-A819-D9AEAC7CD8F6}" dt="2025-07-10T11:13:23.282" v="6" actId="1076"/>
      <pc:docMkLst>
        <pc:docMk/>
      </pc:docMkLst>
      <pc:sldChg chg="addSp modSp mod">
        <pc:chgData name="Maria Burr" userId="dcff6226-cfca-4861-a5d7-cfb7d79898a1" providerId="ADAL" clId="{277B6D96-E7F8-4352-A819-D9AEAC7CD8F6}" dt="2025-07-10T11:13:23.282" v="6" actId="1076"/>
        <pc:sldMkLst>
          <pc:docMk/>
          <pc:sldMk cId="215596549" sldId="549"/>
        </pc:sldMkLst>
        <pc:picChg chg="add mod">
          <ac:chgData name="Maria Burr" userId="dcff6226-cfca-4861-a5d7-cfb7d79898a1" providerId="ADAL" clId="{277B6D96-E7F8-4352-A819-D9AEAC7CD8F6}" dt="2025-07-10T11:13:23.282" v="6" actId="1076"/>
          <ac:picMkLst>
            <pc:docMk/>
            <pc:sldMk cId="215596549" sldId="549"/>
            <ac:picMk id="8" creationId="{7FBA5841-9092-76BE-3440-087E3EBBCA8D}"/>
          </ac:picMkLst>
        </pc:picChg>
      </pc:sldChg>
    </pc:docChg>
  </pc:docChgLst>
  <pc:docChgLst>
    <pc:chgData name="Leoni Hayes" userId="4e8d9b48-4e01-4759-a52a-2d2e760e76e6" providerId="ADAL" clId="{FE878946-94E2-4B7F-AC68-ECA4BA28AAC9}"/>
    <pc:docChg chg="modSld">
      <pc:chgData name="Leoni Hayes" userId="4e8d9b48-4e01-4759-a52a-2d2e760e76e6" providerId="ADAL" clId="{FE878946-94E2-4B7F-AC68-ECA4BA28AAC9}" dt="2025-07-01T14:12:44.292" v="49" actId="20577"/>
      <pc:docMkLst>
        <pc:docMk/>
      </pc:docMkLst>
      <pc:sldChg chg="modSp mod">
        <pc:chgData name="Leoni Hayes" userId="4e8d9b48-4e01-4759-a52a-2d2e760e76e6" providerId="ADAL" clId="{FE878946-94E2-4B7F-AC68-ECA4BA28AAC9}" dt="2025-07-01T14:08:42.664" v="1" actId="1076"/>
        <pc:sldMkLst>
          <pc:docMk/>
          <pc:sldMk cId="830326726" sldId="290"/>
        </pc:sldMkLst>
        <pc:picChg chg="mod">
          <ac:chgData name="Leoni Hayes" userId="4e8d9b48-4e01-4759-a52a-2d2e760e76e6" providerId="ADAL" clId="{FE878946-94E2-4B7F-AC68-ECA4BA28AAC9}" dt="2025-07-01T14:08:42.664" v="1" actId="1076"/>
          <ac:picMkLst>
            <pc:docMk/>
            <pc:sldMk cId="830326726" sldId="290"/>
            <ac:picMk id="8" creationId="{ADC09265-7908-F1D8-26E2-14E8B257053D}"/>
          </ac:picMkLst>
        </pc:picChg>
      </pc:sldChg>
      <pc:sldChg chg="addSp modSp mod">
        <pc:chgData name="Leoni Hayes" userId="4e8d9b48-4e01-4759-a52a-2d2e760e76e6" providerId="ADAL" clId="{FE878946-94E2-4B7F-AC68-ECA4BA28AAC9}" dt="2025-07-01T14:12:44.292" v="49" actId="20577"/>
        <pc:sldMkLst>
          <pc:docMk/>
          <pc:sldMk cId="215596549" sldId="549"/>
        </pc:sldMkLst>
        <pc:spChg chg="add mod">
          <ac:chgData name="Leoni Hayes" userId="4e8d9b48-4e01-4759-a52a-2d2e760e76e6" providerId="ADAL" clId="{FE878946-94E2-4B7F-AC68-ECA4BA28AAC9}" dt="2025-07-01T14:09:34.472" v="20" actId="20577"/>
          <ac:spMkLst>
            <pc:docMk/>
            <pc:sldMk cId="215596549" sldId="549"/>
            <ac:spMk id="7" creationId="{6F22943C-C961-554F-A24B-09832548D1A3}"/>
          </ac:spMkLst>
        </pc:spChg>
        <pc:spChg chg="mod">
          <ac:chgData name="Leoni Hayes" userId="4e8d9b48-4e01-4759-a52a-2d2e760e76e6" providerId="ADAL" clId="{FE878946-94E2-4B7F-AC68-ECA4BA28AAC9}" dt="2025-07-01T14:12:44.292" v="49" actId="20577"/>
          <ac:spMkLst>
            <pc:docMk/>
            <pc:sldMk cId="215596549" sldId="549"/>
            <ac:spMk id="11" creationId="{7835AB20-64D4-3320-E5EE-2B4C13C56DE9}"/>
          </ac:spMkLst>
        </pc:spChg>
        <pc:picChg chg="add mod">
          <ac:chgData name="Leoni Hayes" userId="4e8d9b48-4e01-4759-a52a-2d2e760e76e6" providerId="ADAL" clId="{FE878946-94E2-4B7F-AC68-ECA4BA28AAC9}" dt="2025-07-01T14:09:18.062" v="5" actId="1076"/>
          <ac:picMkLst>
            <pc:docMk/>
            <pc:sldMk cId="215596549" sldId="549"/>
            <ac:picMk id="4" creationId="{06601787-923E-30FA-0520-7A9510A1FF5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18F1-CDE9-4AC4-8E18-0749BF452919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E9C65-47B9-49D5-980A-A0008E789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00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23CDC-9BE3-2005-20CF-5ED0765C1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BEFE7D-B55B-7CB0-1FF9-5B511FC02F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F8036-C429-2A0E-8CFB-632AB34B2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198B4-1E4A-AFEE-2012-093A4D80F9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3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D26D5-F157-FFE1-D41B-3E340BBCF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13876D-388F-654C-D440-C2A8FB9FF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FF93A-C9A2-54E0-1193-9EF4C99C3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14802-2BE9-4209-FA82-093A3C9B7E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90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A81D8-E765-321A-93CB-9FA29F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C08FF-B7C4-6627-B198-BF957D5E37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B80020-04CE-F0D3-DBDD-92EC2321C3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33FE33-1D29-C992-4D84-57E862EBB5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71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72D0-51CC-9FEC-ED37-AE804C346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A3475-9336-BF3B-D16B-50B92122C1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55F48-DBD0-F78B-D164-210D27F6FC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6A7D4-9F9C-2099-B6B7-8DF78B9997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050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6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41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24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2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2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3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7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9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12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0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AA7E13-E568-4196-95EC-A27509BA92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" y="4581129"/>
            <a:ext cx="9144001" cy="22768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2057B1-979E-D923-EAA0-990C97879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3" y="0"/>
            <a:ext cx="3689870" cy="15121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171047-C10B-73A3-49B5-F0BB15042A55}"/>
              </a:ext>
            </a:extLst>
          </p:cNvPr>
          <p:cNvSpPr txBox="1"/>
          <p:nvPr/>
        </p:nvSpPr>
        <p:spPr>
          <a:xfrm>
            <a:off x="3131839" y="1674674"/>
            <a:ext cx="2880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Welcome to Year 4</a:t>
            </a:r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endParaRPr lang="en-GB" sz="28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C09265-7908-F1D8-26E2-14E8B2570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0865" y="2269267"/>
            <a:ext cx="2483705" cy="33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26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96ADE-538E-EA5B-27F0-80AE003E1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8CDD1D-0306-714B-00C0-525CCAAB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FA9BB465-A7E4-4673-2DEF-806F83091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3760"/>
            <a:ext cx="1835656" cy="165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899526-1003-F5FA-22FC-1EC3123DE065}"/>
              </a:ext>
            </a:extLst>
          </p:cNvPr>
          <p:cNvSpPr txBox="1"/>
          <p:nvPr/>
        </p:nvSpPr>
        <p:spPr>
          <a:xfrm>
            <a:off x="1979712" y="260648"/>
            <a:ext cx="5013192" cy="1042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In September I will start </a:t>
            </a:r>
            <a:r>
              <a:rPr lang="en-GB" sz="2400" b="1" dirty="0">
                <a:effectLst/>
                <a:latin typeface="Sassoon Penpals"/>
                <a:ea typeface="Calibri" panose="020F0502020204030204" pitchFamily="34" charset="0"/>
              </a:rPr>
              <a:t>Year </a:t>
            </a:r>
            <a:r>
              <a:rPr lang="en-GB" sz="2400" b="1" dirty="0">
                <a:latin typeface="Sassoon Penpals"/>
                <a:ea typeface="Calibri" panose="020F0502020204030204" pitchFamily="34" charset="0"/>
              </a:rPr>
              <a:t>4</a:t>
            </a:r>
            <a:endParaRPr lang="en-GB" sz="1000" b="1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My class is called </a:t>
            </a:r>
            <a:r>
              <a:rPr lang="en-GB" sz="2400" b="1" dirty="0">
                <a:latin typeface="Sassoon Penpals"/>
                <a:ea typeface="Calibri" panose="020F0502020204030204" pitchFamily="34" charset="0"/>
              </a:rPr>
              <a:t>Honeycomb </a:t>
            </a: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class.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EBEDB5-36B0-2B27-66D3-9BEF89E63A6A}"/>
              </a:ext>
            </a:extLst>
          </p:cNvPr>
          <p:cNvSpPr txBox="1"/>
          <p:nvPr/>
        </p:nvSpPr>
        <p:spPr>
          <a:xfrm>
            <a:off x="467544" y="1483678"/>
            <a:ext cx="8280920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my </a:t>
            </a:r>
            <a:r>
              <a:rPr lang="en-GB" b="1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classroom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where I will learn with my friends, I will store my belongings in a locker outside of the classroom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DCEA263-6474-14A5-115F-F1FE471E4F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92896"/>
            <a:ext cx="2618105" cy="31762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CF3948-7177-AA00-D913-D49DCB5926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785" y="2495679"/>
            <a:ext cx="2622550" cy="31553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AA767C4-A29C-B129-41D1-B6553FD5CA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2738" y="2492896"/>
            <a:ext cx="2373398" cy="315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3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44BBC-4488-7181-D80F-3BF85E37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64FB98-D996-8B1D-936A-7277BA64D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ECA971AE-DD82-9D9C-8631-A4DA6C887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85" y="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A5A9F1-90D0-017B-6535-439517A5D0C4}"/>
              </a:ext>
            </a:extLst>
          </p:cNvPr>
          <p:cNvSpPr txBox="1"/>
          <p:nvPr/>
        </p:nvSpPr>
        <p:spPr>
          <a:xfrm>
            <a:off x="-468560" y="1109024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My </a:t>
            </a:r>
            <a:r>
              <a:rPr lang="en-GB" sz="2000" b="1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teacher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35AB20-64D4-3320-E5EE-2B4C13C56DE9}"/>
              </a:ext>
            </a:extLst>
          </p:cNvPr>
          <p:cNvSpPr txBox="1"/>
          <p:nvPr/>
        </p:nvSpPr>
        <p:spPr>
          <a:xfrm>
            <a:off x="3358202" y="980728"/>
            <a:ext cx="4805172" cy="880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 LSA in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b="1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Honeycomb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class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AD57EA-A4C5-03D9-63C2-A9D205254760}"/>
              </a:ext>
            </a:extLst>
          </p:cNvPr>
          <p:cNvSpPr txBox="1"/>
          <p:nvPr/>
        </p:nvSpPr>
        <p:spPr>
          <a:xfrm>
            <a:off x="-468560" y="5113705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 Smith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601787-923E-30FA-0520-7A9510A1FF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040" y="2279128"/>
            <a:ext cx="1785829" cy="252397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22943C-C961-554F-A24B-09832548D1A3}"/>
              </a:ext>
            </a:extLst>
          </p:cNvPr>
          <p:cNvSpPr txBox="1"/>
          <p:nvPr/>
        </p:nvSpPr>
        <p:spPr>
          <a:xfrm>
            <a:off x="3582230" y="5113705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Hill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 descr="A person with glasses smiling&#10;&#10;AI-generated content may be incorrect.">
            <a:extLst>
              <a:ext uri="{FF2B5EF4-FFF2-40B4-BE49-F238E27FC236}">
                <a16:creationId xmlns:a16="http://schemas.microsoft.com/office/drawing/2014/main" id="{7FBA5841-9092-76BE-3440-087E3EBBCA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40847"/>
            <a:ext cx="2028408" cy="270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6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38906-5423-BF4C-508C-A54FF179B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09C012-CDDC-ECCE-31F0-A0B23FF1BB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9025C2EB-A801-D429-6AE4-9467B696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3">
            <a:extLst>
              <a:ext uri="{FF2B5EF4-FFF2-40B4-BE49-F238E27FC236}">
                <a16:creationId xmlns:a16="http://schemas.microsoft.com/office/drawing/2014/main" id="{0662F421-EF0D-E133-73CC-C0DFCD74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38" y="599745"/>
            <a:ext cx="1767481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44">
            <a:extLst>
              <a:ext uri="{FF2B5EF4-FFF2-40B4-BE49-F238E27FC236}">
                <a16:creationId xmlns:a16="http://schemas.microsoft.com/office/drawing/2014/main" id="{6EAF5B56-A9BD-BDCE-2999-E1AD2915E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908" y="599745"/>
            <a:ext cx="1763822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0DAFCDF-060A-7343-FE3E-397CF48B5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4A6ABE-C424-4915-2765-8F3E1DFDC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47" y="1078589"/>
            <a:ext cx="3234231" cy="156966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will eat lunch in the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hall with my friends, sometimes I can eat outside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236E44-3633-8D43-4C21-AAC3E735B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591" y="3253949"/>
            <a:ext cx="1879317" cy="2497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8C1CED-F412-2072-622C-C16149C58182}"/>
              </a:ext>
            </a:extLst>
          </p:cNvPr>
          <p:cNvSpPr txBox="1"/>
          <p:nvPr/>
        </p:nvSpPr>
        <p:spPr>
          <a:xfrm>
            <a:off x="336895" y="3471087"/>
            <a:ext cx="299841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I will play on the playground and sometimes the field with my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friends at playtime and lunchtime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C6BA5-BB2C-5A57-2386-B9934F2DAD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1" r="48425"/>
          <a:stretch>
            <a:fillRect/>
          </a:stretch>
        </p:blipFill>
        <p:spPr bwMode="auto">
          <a:xfrm>
            <a:off x="5749187" y="3253949"/>
            <a:ext cx="2570796" cy="249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25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05ABE-39A2-CA1F-FDE6-DB2180541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139075-3D8D-C10F-8A23-6932B17FF5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41" y="5327674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143F152A-0876-8077-2BDB-DFD009EF0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BA75A4A-89CA-12BE-9AEA-F05194360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179DB8-73AC-91F6-336B-A3760A30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566" y="1724719"/>
            <a:ext cx="184730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3F9C7-426E-8E4E-CBCE-F10590587C1E}"/>
              </a:ext>
            </a:extLst>
          </p:cNvPr>
          <p:cNvSpPr txBox="1"/>
          <p:nvPr/>
        </p:nvSpPr>
        <p:spPr>
          <a:xfrm>
            <a:off x="1115616" y="624330"/>
            <a:ext cx="7848872" cy="1017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In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Honeycomb Class 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must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follow the school rules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they are: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F4BAA3-4137-9BFF-0385-EF0A45EF33E1}"/>
              </a:ext>
            </a:extLst>
          </p:cNvPr>
          <p:cNvSpPr/>
          <p:nvPr/>
        </p:nvSpPr>
        <p:spPr>
          <a:xfrm>
            <a:off x="3960813" y="7900988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3F80CB-F7D9-BA04-4605-67929AD9E037}"/>
              </a:ext>
            </a:extLst>
          </p:cNvPr>
          <p:cNvSpPr/>
          <p:nvPr/>
        </p:nvSpPr>
        <p:spPr>
          <a:xfrm>
            <a:off x="3968750" y="8466138"/>
            <a:ext cx="514350" cy="123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49E4-E343-B4C4-E24B-BAAEB8A3AB49}"/>
              </a:ext>
            </a:extLst>
          </p:cNvPr>
          <p:cNvSpPr/>
          <p:nvPr/>
        </p:nvSpPr>
        <p:spPr>
          <a:xfrm>
            <a:off x="3959225" y="9161463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95C789E-AC1A-B977-4B86-D86F2C914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884" y="2329143"/>
            <a:ext cx="6446150" cy="2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92FADA-BE7E-E979-D987-F1F59F215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1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36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1f505864751fb728d764997a8d26a9f7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c664ba77de8bd9c4d763e377714e85df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Props1.xml><?xml version="1.0" encoding="utf-8"?>
<ds:datastoreItem xmlns:ds="http://schemas.openxmlformats.org/officeDocument/2006/customXml" ds:itemID="{B16C6D36-6B9D-4F65-A2B1-F6550F581C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FEAFDA-0A9E-422B-99EE-FF029FD806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C5A44A2-9871-4A2E-831E-0A9756374177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8c689571-70a1-4540-8753-5001ac2a55d6"/>
    <ds:schemaRef ds:uri="http://purl.org/dc/terms/"/>
    <ds:schemaRef ds:uri="9f1a2a14-5fab-4b2c-bbd3-e33a7f461a1a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Assembly template</Template>
  <TotalTime>1524</TotalTime>
  <Words>107</Words>
  <Application>Microsoft Office PowerPoint</Application>
  <PresentationFormat>On-screen Show (4:3)</PresentationFormat>
  <Paragraphs>20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Penpals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Rucstall Primary School</dc:creator>
  <cp:lastModifiedBy>Maria Burr</cp:lastModifiedBy>
  <cp:revision>54</cp:revision>
  <dcterms:created xsi:type="dcterms:W3CDTF">2018-04-15T12:04:25Z</dcterms:created>
  <dcterms:modified xsi:type="dcterms:W3CDTF">2025-07-10T11:13:28Z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  <property fmtid="{D5CDD505-2E9C-101B-9397-08002B2CF9AE}" pid="3" name="Order">
    <vt:r8>170400</vt:r8>
  </property>
  <property fmtid="{D5CDD505-2E9C-101B-9397-08002B2CF9AE}" pid="4" name="MediaServiceImageTags">
    <vt:lpwstr/>
  </property>
</Properties>
</file>