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0" r:id="rId6"/>
    <p:sldId id="258" r:id="rId7"/>
    <p:sldId id="259" r:id="rId8"/>
    <p:sldId id="257" r:id="rId9"/>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4" d="100"/>
          <a:sy n="64" d="100"/>
        </p:scale>
        <p:origin x="14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Chattell" userId="fec0057d-e870-4fd7-976e-d63821a04aa2" providerId="ADAL" clId="{4AC9C4E7-22D0-447B-B7CB-D84183572D38}"/>
    <pc:docChg chg="custSel addSld modSld">
      <pc:chgData name="Ruth Chattell" userId="fec0057d-e870-4fd7-976e-d63821a04aa2" providerId="ADAL" clId="{4AC9C4E7-22D0-447B-B7CB-D84183572D38}" dt="2026-01-06T08:26:31.332" v="176" actId="20577"/>
      <pc:docMkLst>
        <pc:docMk/>
      </pc:docMkLst>
      <pc:sldChg chg="modSp mod">
        <pc:chgData name="Ruth Chattell" userId="fec0057d-e870-4fd7-976e-d63821a04aa2" providerId="ADAL" clId="{4AC9C4E7-22D0-447B-B7CB-D84183572D38}" dt="2026-01-06T08:26:31.332" v="176" actId="20577"/>
        <pc:sldMkLst>
          <pc:docMk/>
          <pc:sldMk cId="3824072037" sldId="259"/>
        </pc:sldMkLst>
        <pc:spChg chg="mod">
          <ac:chgData name="Ruth Chattell" userId="fec0057d-e870-4fd7-976e-d63821a04aa2" providerId="ADAL" clId="{4AC9C4E7-22D0-447B-B7CB-D84183572D38}" dt="2026-01-06T08:26:31.332" v="176" actId="20577"/>
          <ac:spMkLst>
            <pc:docMk/>
            <pc:sldMk cId="3824072037" sldId="259"/>
            <ac:spMk id="2" creationId="{6D1DC066-0AE5-6DB4-2E1A-EE33B81911CA}"/>
          </ac:spMkLst>
        </pc:spChg>
        <pc:picChg chg="mod">
          <ac:chgData name="Ruth Chattell" userId="fec0057d-e870-4fd7-976e-d63821a04aa2" providerId="ADAL" clId="{4AC9C4E7-22D0-447B-B7CB-D84183572D38}" dt="2026-01-06T08:26:19.888" v="154" actId="14100"/>
          <ac:picMkLst>
            <pc:docMk/>
            <pc:sldMk cId="3824072037" sldId="259"/>
            <ac:picMk id="5" creationId="{0928395A-E2D9-AE6B-6DC3-635C9494AA22}"/>
          </ac:picMkLst>
        </pc:picChg>
        <pc:picChg chg="mod">
          <ac:chgData name="Ruth Chattell" userId="fec0057d-e870-4fd7-976e-d63821a04aa2" providerId="ADAL" clId="{4AC9C4E7-22D0-447B-B7CB-D84183572D38}" dt="2026-01-06T08:26:26.243" v="157" actId="14100"/>
          <ac:picMkLst>
            <pc:docMk/>
            <pc:sldMk cId="3824072037" sldId="259"/>
            <ac:picMk id="7" creationId="{0512C20E-3F78-CF06-DB49-DE125513602E}"/>
          </ac:picMkLst>
        </pc:picChg>
      </pc:sldChg>
      <pc:sldChg chg="modSp new mod">
        <pc:chgData name="Ruth Chattell" userId="fec0057d-e870-4fd7-976e-d63821a04aa2" providerId="ADAL" clId="{4AC9C4E7-22D0-447B-B7CB-D84183572D38}" dt="2026-01-06T08:25:51.602" v="153" actId="20577"/>
        <pc:sldMkLst>
          <pc:docMk/>
          <pc:sldMk cId="757130932" sldId="260"/>
        </pc:sldMkLst>
        <pc:spChg chg="mod">
          <ac:chgData name="Ruth Chattell" userId="fec0057d-e870-4fd7-976e-d63821a04aa2" providerId="ADAL" clId="{4AC9C4E7-22D0-447B-B7CB-D84183572D38}" dt="2026-01-06T08:25:51.602" v="153" actId="20577"/>
          <ac:spMkLst>
            <pc:docMk/>
            <pc:sldMk cId="757130932" sldId="260"/>
            <ac:spMk id="2" creationId="{0496026C-5853-E3C0-8B40-821A7503FD99}"/>
          </ac:spMkLst>
        </pc:spChg>
        <pc:spChg chg="mod">
          <ac:chgData name="Ruth Chattell" userId="fec0057d-e870-4fd7-976e-d63821a04aa2" providerId="ADAL" clId="{4AC9C4E7-22D0-447B-B7CB-D84183572D38}" dt="2026-01-06T08:25:47.608" v="147" actId="5793"/>
          <ac:spMkLst>
            <pc:docMk/>
            <pc:sldMk cId="757130932" sldId="260"/>
            <ac:spMk id="3" creationId="{5A857C6E-7414-8278-377C-D83A6D2B0AE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1A9801-21A6-4912-82FF-D7CFD4B8E88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56990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A9801-21A6-4912-82FF-D7CFD4B8E88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40246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1A9801-21A6-4912-82FF-D7CFD4B8E88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4021092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1A9801-21A6-4912-82FF-D7CFD4B8E88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1969775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1A9801-21A6-4912-82FF-D7CFD4B8E884}"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1555076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1A9801-21A6-4912-82FF-D7CFD4B8E884}"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751061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A9801-21A6-4912-82FF-D7CFD4B8E884}" type="datetimeFigureOut">
              <a:rPr lang="en-GB" smtClean="0"/>
              <a:t>06/01/2026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2347875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1A9801-21A6-4912-82FF-D7CFD4B8E88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757928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1A9801-21A6-4912-82FF-D7CFD4B8E884}"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1448371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A9801-21A6-4912-82FF-D7CFD4B8E88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2551783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A9801-21A6-4912-82FF-D7CFD4B8E884}"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E15A2E-3166-4330-ADA7-BDCBF85FB551}" type="slidenum">
              <a:rPr lang="en-GB" smtClean="0"/>
              <a:t>‹#›</a:t>
            </a:fld>
            <a:endParaRPr lang="en-GB"/>
          </a:p>
        </p:txBody>
      </p:sp>
    </p:spTree>
    <p:extLst>
      <p:ext uri="{BB962C8B-B14F-4D97-AF65-F5344CB8AC3E}">
        <p14:creationId xmlns:p14="http://schemas.microsoft.com/office/powerpoint/2010/main" val="3636786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1A9801-21A6-4912-82FF-D7CFD4B8E884}" type="datetimeFigureOut">
              <a:rPr lang="en-GB" smtClean="0"/>
              <a:t>06/01/2026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1E15A2E-3166-4330-ADA7-BDCBF85FB551}" type="slidenum">
              <a:rPr lang="en-GB" smtClean="0"/>
              <a:t>‹#›</a:t>
            </a:fld>
            <a:endParaRPr lang="en-GB"/>
          </a:p>
        </p:txBody>
      </p:sp>
    </p:spTree>
    <p:extLst>
      <p:ext uri="{BB962C8B-B14F-4D97-AF65-F5344CB8AC3E}">
        <p14:creationId xmlns:p14="http://schemas.microsoft.com/office/powerpoint/2010/main" val="13098145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ing.com/videos/riverview/relatedvideo?q=classifying%20anfles%20video%20you%20tube%20year%204&amp;mid=41C73B21223AAA462ABD41C73B21223AAA462ABD&amp;ajaxhist=0" TargetMode="External"/><Relationship Id="rId2" Type="http://schemas.openxmlformats.org/officeDocument/2006/relationships/hyperlink" Target="https://vimeo.com/804260644" TargetMode="External"/><Relationship Id="rId1" Type="http://schemas.openxmlformats.org/officeDocument/2006/relationships/slideLayout" Target="../slideLayouts/slideLayout1.xml"/><Relationship Id="rId4" Type="http://schemas.openxmlformats.org/officeDocument/2006/relationships/hyperlink" Target="https://www.bing.com/videos/riverview/relatedvideo?q=classifying%20anfles%20video%20you%20tube%20year%204&amp;mid=906318763E787A5513B9906318763E787A5513B9&amp;ajaxhist=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CC3AC-4C20-933C-1926-F607B6EBF373}"/>
              </a:ext>
            </a:extLst>
          </p:cNvPr>
          <p:cNvSpPr>
            <a:spLocks noGrp="1"/>
          </p:cNvSpPr>
          <p:nvPr>
            <p:ph type="ctrTitle"/>
          </p:nvPr>
        </p:nvSpPr>
        <p:spPr>
          <a:xfrm>
            <a:off x="464695" y="252932"/>
            <a:ext cx="8940384" cy="3584550"/>
          </a:xfrm>
        </p:spPr>
        <p:txBody>
          <a:bodyPr>
            <a:noAutofit/>
          </a:bodyPr>
          <a:lstStyle/>
          <a:p>
            <a:r>
              <a:rPr lang="en-GB" sz="3600" dirty="0"/>
              <a:t>We are about to begin working on</a:t>
            </a:r>
            <a:br>
              <a:rPr lang="en-GB" sz="3600" dirty="0"/>
            </a:br>
            <a:r>
              <a:rPr lang="en-GB" sz="3600" dirty="0"/>
              <a:t> </a:t>
            </a:r>
            <a:r>
              <a:rPr lang="en-GB" sz="3600" u="sng" dirty="0"/>
              <a:t>angles in Year 5 </a:t>
            </a:r>
            <a:br>
              <a:rPr lang="en-GB" sz="3600" dirty="0"/>
            </a:br>
            <a:r>
              <a:rPr lang="en-GB" sz="3600" dirty="0"/>
              <a:t>here is some revision  from year 4 to remind us of some of the work we have done before and get it fresh…</a:t>
            </a:r>
            <a:br>
              <a:rPr lang="en-GB" sz="3600" dirty="0"/>
            </a:br>
            <a:r>
              <a:rPr lang="en-GB" sz="3600" dirty="0"/>
              <a:t>Watch these videos to remind you…. Sorry about the annoying song!!!</a:t>
            </a:r>
          </a:p>
        </p:txBody>
      </p:sp>
      <p:sp>
        <p:nvSpPr>
          <p:cNvPr id="3" name="Subtitle 2">
            <a:extLst>
              <a:ext uri="{FF2B5EF4-FFF2-40B4-BE49-F238E27FC236}">
                <a16:creationId xmlns:a16="http://schemas.microsoft.com/office/drawing/2014/main" id="{84FA1BBD-8889-9AE5-94D1-164D75BED31F}"/>
              </a:ext>
            </a:extLst>
          </p:cNvPr>
          <p:cNvSpPr>
            <a:spLocks noGrp="1"/>
          </p:cNvSpPr>
          <p:nvPr>
            <p:ph type="subTitle" idx="1"/>
          </p:nvPr>
        </p:nvSpPr>
        <p:spPr>
          <a:xfrm>
            <a:off x="261079" y="5370878"/>
            <a:ext cx="9144000" cy="1655762"/>
          </a:xfrm>
        </p:spPr>
        <p:txBody>
          <a:bodyPr/>
          <a:lstStyle/>
          <a:p>
            <a:r>
              <a:rPr lang="en-GB" dirty="0">
                <a:hlinkClick r:id="rId2"/>
              </a:rPr>
              <a:t>Y4 Summer Block 4 TS3 Compare and order angles on Vimeo</a:t>
            </a:r>
            <a:endParaRPr lang="en-GB" dirty="0"/>
          </a:p>
        </p:txBody>
      </p:sp>
      <p:sp>
        <p:nvSpPr>
          <p:cNvPr id="5" name="TextBox 4">
            <a:extLst>
              <a:ext uri="{FF2B5EF4-FFF2-40B4-BE49-F238E27FC236}">
                <a16:creationId xmlns:a16="http://schemas.microsoft.com/office/drawing/2014/main" id="{286F0134-6ED4-9A85-B973-C128C64933DF}"/>
              </a:ext>
            </a:extLst>
          </p:cNvPr>
          <p:cNvSpPr txBox="1"/>
          <p:nvPr/>
        </p:nvSpPr>
        <p:spPr>
          <a:xfrm>
            <a:off x="3868224" y="3987382"/>
            <a:ext cx="6093500" cy="369332"/>
          </a:xfrm>
          <a:prstGeom prst="rect">
            <a:avLst/>
          </a:prstGeom>
          <a:noFill/>
        </p:spPr>
        <p:txBody>
          <a:bodyPr wrap="square">
            <a:spAutoFit/>
          </a:bodyPr>
          <a:lstStyle/>
          <a:p>
            <a:r>
              <a:rPr lang="en-GB" dirty="0">
                <a:hlinkClick r:id="rId3"/>
              </a:rPr>
              <a:t>Bing Videos</a:t>
            </a:r>
            <a:endParaRPr lang="en-GB" dirty="0"/>
          </a:p>
        </p:txBody>
      </p:sp>
      <p:sp>
        <p:nvSpPr>
          <p:cNvPr id="7" name="TextBox 6">
            <a:extLst>
              <a:ext uri="{FF2B5EF4-FFF2-40B4-BE49-F238E27FC236}">
                <a16:creationId xmlns:a16="http://schemas.microsoft.com/office/drawing/2014/main" id="{7CD8A214-58B5-1C4A-64D3-2ACF18B2911F}"/>
              </a:ext>
            </a:extLst>
          </p:cNvPr>
          <p:cNvSpPr txBox="1"/>
          <p:nvPr/>
        </p:nvSpPr>
        <p:spPr>
          <a:xfrm>
            <a:off x="3876480" y="4632214"/>
            <a:ext cx="6093500" cy="369332"/>
          </a:xfrm>
          <a:prstGeom prst="rect">
            <a:avLst/>
          </a:prstGeom>
          <a:noFill/>
        </p:spPr>
        <p:txBody>
          <a:bodyPr wrap="square">
            <a:spAutoFit/>
          </a:bodyPr>
          <a:lstStyle/>
          <a:p>
            <a:r>
              <a:rPr lang="en-GB" dirty="0">
                <a:hlinkClick r:id="rId4"/>
              </a:rPr>
              <a:t>Bing Videos</a:t>
            </a:r>
            <a:endParaRPr lang="en-GB" dirty="0"/>
          </a:p>
        </p:txBody>
      </p:sp>
      <p:sp>
        <p:nvSpPr>
          <p:cNvPr id="8" name="TextBox 7">
            <a:extLst>
              <a:ext uri="{FF2B5EF4-FFF2-40B4-BE49-F238E27FC236}">
                <a16:creationId xmlns:a16="http://schemas.microsoft.com/office/drawing/2014/main" id="{9B64B691-8600-A0CD-77A9-6C798813EAEC}"/>
              </a:ext>
            </a:extLst>
          </p:cNvPr>
          <p:cNvSpPr txBox="1"/>
          <p:nvPr/>
        </p:nvSpPr>
        <p:spPr>
          <a:xfrm>
            <a:off x="5561351" y="3987382"/>
            <a:ext cx="1094282" cy="369332"/>
          </a:xfrm>
          <a:prstGeom prst="rect">
            <a:avLst/>
          </a:prstGeom>
          <a:noFill/>
        </p:spPr>
        <p:txBody>
          <a:bodyPr wrap="square" rtlCol="0">
            <a:spAutoFit/>
          </a:bodyPr>
          <a:lstStyle/>
          <a:p>
            <a:r>
              <a:rPr lang="en-GB" dirty="0"/>
              <a:t>song</a:t>
            </a:r>
          </a:p>
        </p:txBody>
      </p:sp>
      <p:sp>
        <p:nvSpPr>
          <p:cNvPr id="9" name="TextBox 8">
            <a:extLst>
              <a:ext uri="{FF2B5EF4-FFF2-40B4-BE49-F238E27FC236}">
                <a16:creationId xmlns:a16="http://schemas.microsoft.com/office/drawing/2014/main" id="{498600CA-60A9-0835-26A3-820875137545}"/>
              </a:ext>
            </a:extLst>
          </p:cNvPr>
          <p:cNvSpPr txBox="1"/>
          <p:nvPr/>
        </p:nvSpPr>
        <p:spPr>
          <a:xfrm>
            <a:off x="5561350" y="4632214"/>
            <a:ext cx="2293495" cy="369332"/>
          </a:xfrm>
          <a:prstGeom prst="rect">
            <a:avLst/>
          </a:prstGeom>
          <a:noFill/>
        </p:spPr>
        <p:txBody>
          <a:bodyPr wrap="square" rtlCol="0">
            <a:spAutoFit/>
          </a:bodyPr>
          <a:lstStyle/>
          <a:p>
            <a:r>
              <a:rPr lang="en-GB" dirty="0"/>
              <a:t>First half of this video </a:t>
            </a:r>
          </a:p>
        </p:txBody>
      </p:sp>
      <p:sp>
        <p:nvSpPr>
          <p:cNvPr id="10" name="TextBox 9">
            <a:extLst>
              <a:ext uri="{FF2B5EF4-FFF2-40B4-BE49-F238E27FC236}">
                <a16:creationId xmlns:a16="http://schemas.microsoft.com/office/drawing/2014/main" id="{CD1A23D7-2A32-6238-F589-E62142C3757D}"/>
              </a:ext>
            </a:extLst>
          </p:cNvPr>
          <p:cNvSpPr txBox="1"/>
          <p:nvPr/>
        </p:nvSpPr>
        <p:spPr>
          <a:xfrm>
            <a:off x="5351488" y="5921115"/>
            <a:ext cx="3222885" cy="369332"/>
          </a:xfrm>
          <a:prstGeom prst="rect">
            <a:avLst/>
          </a:prstGeom>
          <a:noFill/>
        </p:spPr>
        <p:txBody>
          <a:bodyPr wrap="square" rtlCol="0">
            <a:spAutoFit/>
          </a:bodyPr>
          <a:lstStyle/>
          <a:p>
            <a:r>
              <a:rPr lang="en-GB" dirty="0"/>
              <a:t>White rose lesson video </a:t>
            </a:r>
          </a:p>
        </p:txBody>
      </p:sp>
    </p:spTree>
    <p:extLst>
      <p:ext uri="{BB962C8B-B14F-4D97-AF65-F5344CB8AC3E}">
        <p14:creationId xmlns:p14="http://schemas.microsoft.com/office/powerpoint/2010/main" val="3353781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6026C-5853-E3C0-8B40-821A7503FD99}"/>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5A857C6E-7414-8278-377C-D83A6D2B0AE6}"/>
              </a:ext>
            </a:extLst>
          </p:cNvPr>
          <p:cNvSpPr>
            <a:spLocks noGrp="1"/>
          </p:cNvSpPr>
          <p:nvPr>
            <p:ph idx="1"/>
          </p:nvPr>
        </p:nvSpPr>
        <p:spPr/>
        <p:txBody>
          <a:bodyPr/>
          <a:lstStyle/>
          <a:p>
            <a:pPr marL="0" indent="0">
              <a:buNone/>
            </a:pPr>
            <a:r>
              <a:rPr lang="en-GB" u="sng" dirty="0"/>
              <a:t>Tasks </a:t>
            </a:r>
          </a:p>
          <a:p>
            <a:r>
              <a:rPr lang="en-GB" dirty="0"/>
              <a:t>1. watch the videos</a:t>
            </a:r>
          </a:p>
          <a:p>
            <a:r>
              <a:rPr lang="en-GB" dirty="0"/>
              <a:t>2. try the starter questions</a:t>
            </a:r>
          </a:p>
          <a:p>
            <a:r>
              <a:rPr lang="en-GB" dirty="0"/>
              <a:t>3. have a go at the White rose lesson</a:t>
            </a:r>
          </a:p>
          <a:p>
            <a:r>
              <a:rPr lang="en-GB" dirty="0"/>
              <a:t>4. stretch- can you do the football angles? </a:t>
            </a:r>
          </a:p>
        </p:txBody>
      </p:sp>
    </p:spTree>
    <p:extLst>
      <p:ext uri="{BB962C8B-B14F-4D97-AF65-F5344CB8AC3E}">
        <p14:creationId xmlns:p14="http://schemas.microsoft.com/office/powerpoint/2010/main" val="757130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35C5C-9707-8826-67F7-A12FC0BF87CF}"/>
              </a:ext>
            </a:extLst>
          </p:cNvPr>
          <p:cNvSpPr>
            <a:spLocks noGrp="1"/>
          </p:cNvSpPr>
          <p:nvPr>
            <p:ph type="title"/>
          </p:nvPr>
        </p:nvSpPr>
        <p:spPr/>
        <p:txBody>
          <a:bodyPr/>
          <a:lstStyle/>
          <a:p>
            <a:r>
              <a:rPr lang="en-GB" dirty="0"/>
              <a:t>To help you </a:t>
            </a:r>
          </a:p>
        </p:txBody>
      </p:sp>
      <p:pic>
        <p:nvPicPr>
          <p:cNvPr id="5" name="Content Placeholder 4">
            <a:extLst>
              <a:ext uri="{FF2B5EF4-FFF2-40B4-BE49-F238E27FC236}">
                <a16:creationId xmlns:a16="http://schemas.microsoft.com/office/drawing/2014/main" id="{2C2A57B8-AE4A-3928-1B79-2B4B90F1F172}"/>
              </a:ext>
            </a:extLst>
          </p:cNvPr>
          <p:cNvPicPr>
            <a:picLocks noGrp="1" noChangeAspect="1"/>
          </p:cNvPicPr>
          <p:nvPr>
            <p:ph idx="1"/>
          </p:nvPr>
        </p:nvPicPr>
        <p:blipFill>
          <a:blip r:embed="rId2"/>
          <a:stretch>
            <a:fillRect/>
          </a:stretch>
        </p:blipFill>
        <p:spPr>
          <a:xfrm>
            <a:off x="227597" y="1690690"/>
            <a:ext cx="6542714" cy="4351338"/>
          </a:xfrm>
          <a:prstGeom prst="rect">
            <a:avLst/>
          </a:prstGeom>
        </p:spPr>
      </p:pic>
      <p:pic>
        <p:nvPicPr>
          <p:cNvPr id="7" name="Picture 6">
            <a:extLst>
              <a:ext uri="{FF2B5EF4-FFF2-40B4-BE49-F238E27FC236}">
                <a16:creationId xmlns:a16="http://schemas.microsoft.com/office/drawing/2014/main" id="{A79E31DA-DB6A-24E2-05D2-B598F49491C1}"/>
              </a:ext>
            </a:extLst>
          </p:cNvPr>
          <p:cNvPicPr>
            <a:picLocks noChangeAspect="1"/>
          </p:cNvPicPr>
          <p:nvPr/>
        </p:nvPicPr>
        <p:blipFill>
          <a:blip r:embed="rId3"/>
          <a:stretch>
            <a:fillRect/>
          </a:stretch>
        </p:blipFill>
        <p:spPr>
          <a:xfrm>
            <a:off x="6770311" y="1714261"/>
            <a:ext cx="3135689" cy="2075088"/>
          </a:xfrm>
          <a:prstGeom prst="rect">
            <a:avLst/>
          </a:prstGeom>
        </p:spPr>
      </p:pic>
    </p:spTree>
    <p:extLst>
      <p:ext uri="{BB962C8B-B14F-4D97-AF65-F5344CB8AC3E}">
        <p14:creationId xmlns:p14="http://schemas.microsoft.com/office/powerpoint/2010/main" val="390121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DC066-0AE5-6DB4-2E1A-EE33B81911CA}"/>
              </a:ext>
            </a:extLst>
          </p:cNvPr>
          <p:cNvSpPr>
            <a:spLocks noGrp="1"/>
          </p:cNvSpPr>
          <p:nvPr>
            <p:ph type="title"/>
          </p:nvPr>
        </p:nvSpPr>
        <p:spPr/>
        <p:txBody>
          <a:bodyPr/>
          <a:lstStyle/>
          <a:p>
            <a:r>
              <a:rPr lang="en-GB"/>
              <a:t>Starter questions </a:t>
            </a:r>
          </a:p>
        </p:txBody>
      </p:sp>
      <p:pic>
        <p:nvPicPr>
          <p:cNvPr id="5" name="Content Placeholder 4">
            <a:extLst>
              <a:ext uri="{FF2B5EF4-FFF2-40B4-BE49-F238E27FC236}">
                <a16:creationId xmlns:a16="http://schemas.microsoft.com/office/drawing/2014/main" id="{0928395A-E2D9-AE6B-6DC3-635C9494AA22}"/>
              </a:ext>
            </a:extLst>
          </p:cNvPr>
          <p:cNvPicPr>
            <a:picLocks noGrp="1" noChangeAspect="1"/>
          </p:cNvPicPr>
          <p:nvPr>
            <p:ph idx="1"/>
          </p:nvPr>
        </p:nvPicPr>
        <p:blipFill>
          <a:blip r:embed="rId2"/>
          <a:stretch>
            <a:fillRect/>
          </a:stretch>
        </p:blipFill>
        <p:spPr>
          <a:xfrm>
            <a:off x="681038" y="1835467"/>
            <a:ext cx="6379330" cy="4333277"/>
          </a:xfrm>
          <a:prstGeom prst="rect">
            <a:avLst/>
          </a:prstGeom>
        </p:spPr>
      </p:pic>
      <p:pic>
        <p:nvPicPr>
          <p:cNvPr id="7" name="Picture 6">
            <a:extLst>
              <a:ext uri="{FF2B5EF4-FFF2-40B4-BE49-F238E27FC236}">
                <a16:creationId xmlns:a16="http://schemas.microsoft.com/office/drawing/2014/main" id="{0512C20E-3F78-CF06-DB49-DE125513602E}"/>
              </a:ext>
            </a:extLst>
          </p:cNvPr>
          <p:cNvPicPr>
            <a:picLocks noChangeAspect="1"/>
          </p:cNvPicPr>
          <p:nvPr/>
        </p:nvPicPr>
        <p:blipFill>
          <a:blip r:embed="rId3"/>
          <a:stretch>
            <a:fillRect/>
          </a:stretch>
        </p:blipFill>
        <p:spPr>
          <a:xfrm>
            <a:off x="681038" y="1835467"/>
            <a:ext cx="3156444" cy="2180386"/>
          </a:xfrm>
          <a:prstGeom prst="rect">
            <a:avLst/>
          </a:prstGeom>
        </p:spPr>
      </p:pic>
    </p:spTree>
    <p:extLst>
      <p:ext uri="{BB962C8B-B14F-4D97-AF65-F5344CB8AC3E}">
        <p14:creationId xmlns:p14="http://schemas.microsoft.com/office/powerpoint/2010/main" val="3824072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110F1A-9FE7-1904-24D9-F1AA1F67984A}"/>
              </a:ext>
            </a:extLst>
          </p:cNvPr>
          <p:cNvPicPr>
            <a:picLocks noGrp="1" noChangeAspect="1"/>
          </p:cNvPicPr>
          <p:nvPr>
            <p:ph idx="1"/>
          </p:nvPr>
        </p:nvPicPr>
        <p:blipFill>
          <a:blip r:embed="rId2"/>
          <a:stretch>
            <a:fillRect/>
          </a:stretch>
        </p:blipFill>
        <p:spPr>
          <a:xfrm>
            <a:off x="218606" y="749300"/>
            <a:ext cx="9133752" cy="5568847"/>
          </a:xfrm>
          <a:prstGeom prst="rect">
            <a:avLst/>
          </a:prstGeom>
        </p:spPr>
      </p:pic>
      <p:sp>
        <p:nvSpPr>
          <p:cNvPr id="2" name="Title 1">
            <a:extLst>
              <a:ext uri="{FF2B5EF4-FFF2-40B4-BE49-F238E27FC236}">
                <a16:creationId xmlns:a16="http://schemas.microsoft.com/office/drawing/2014/main" id="{1327F660-1422-DE40-BF30-6DF29B6EB03D}"/>
              </a:ext>
            </a:extLst>
          </p:cNvPr>
          <p:cNvSpPr>
            <a:spLocks noGrp="1"/>
          </p:cNvSpPr>
          <p:nvPr>
            <p:ph type="title"/>
          </p:nvPr>
        </p:nvSpPr>
        <p:spPr>
          <a:xfrm>
            <a:off x="218606" y="405814"/>
            <a:ext cx="9687394" cy="686972"/>
          </a:xfrm>
          <a:solidFill>
            <a:schemeClr val="bg1"/>
          </a:solidFill>
        </p:spPr>
        <p:txBody>
          <a:bodyPr>
            <a:noAutofit/>
          </a:bodyPr>
          <a:lstStyle/>
          <a:p>
            <a:r>
              <a:rPr lang="en-GB" sz="2000" dirty="0">
                <a:latin typeface="Comic Sans MS" panose="030F0702030302020204" pitchFamily="66" charset="0"/>
              </a:rPr>
              <a:t>Extension: Draw a line from the player to the ball. Now look at the angle that is created from the red line at the bottom to your line. Decide if that is an acute, an obtuse or a right angle. Fill in the grid with your answers </a:t>
            </a:r>
          </a:p>
        </p:txBody>
      </p:sp>
    </p:spTree>
    <p:extLst>
      <p:ext uri="{BB962C8B-B14F-4D97-AF65-F5344CB8AC3E}">
        <p14:creationId xmlns:p14="http://schemas.microsoft.com/office/powerpoint/2010/main" val="32036903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c689571-70a1-4540-8753-5001ac2a55d6">
      <Terms xmlns="http://schemas.microsoft.com/office/infopath/2007/PartnerControls"/>
    </lcf76f155ced4ddcb4097134ff3c332f>
    <TaxCatchAll xmlns="9f1a2a14-5fab-4b2c-bbd3-e33a7f461a1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20EA6FE8D2246BF1B8765DEF3A30E" ma:contentTypeVersion="13" ma:contentTypeDescription="Create a new document." ma:contentTypeScope="" ma:versionID="702e7d764f6d3389ad3e19fc94256ebf">
  <xsd:schema xmlns:xsd="http://www.w3.org/2001/XMLSchema" xmlns:xs="http://www.w3.org/2001/XMLSchema" xmlns:p="http://schemas.microsoft.com/office/2006/metadata/properties" xmlns:ns2="8c689571-70a1-4540-8753-5001ac2a55d6" xmlns:ns3="9f1a2a14-5fab-4b2c-bbd3-e33a7f461a1a" targetNamespace="http://schemas.microsoft.com/office/2006/metadata/properties" ma:root="true" ma:fieldsID="f898efb027aba2f45a262456388cd5cd" ns2:_="" ns3:_="">
    <xsd:import namespace="8c689571-70a1-4540-8753-5001ac2a55d6"/>
    <xsd:import namespace="9f1a2a14-5fab-4b2c-bbd3-e33a7f461a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689571-70a1-4540-8753-5001ac2a55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495bb9a-bc03-447a-9e77-0aa26cc4fbd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1a2a14-5fab-4b2c-bbd3-e33a7f461a1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35093a0-618f-4f5c-827e-23630d8be50b}" ma:internalName="TaxCatchAll" ma:showField="CatchAllData" ma:web="9f1a2a14-5fab-4b2c-bbd3-e33a7f461a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C77812-BE18-48CF-B638-84B10C9E458F}">
  <ds:schemaRefs>
    <ds:schemaRef ds:uri="http://schemas.microsoft.com/sharepoint/v3/contenttype/forms"/>
  </ds:schemaRefs>
</ds:datastoreItem>
</file>

<file path=customXml/itemProps2.xml><?xml version="1.0" encoding="utf-8"?>
<ds:datastoreItem xmlns:ds="http://schemas.openxmlformats.org/officeDocument/2006/customXml" ds:itemID="{0BE152B1-72DD-4A84-8FD2-65BEF409F414}">
  <ds:schemaRefs>
    <ds:schemaRef ds:uri="http://schemas.microsoft.com/office/2006/metadata/properties"/>
    <ds:schemaRef ds:uri="http://schemas.microsoft.com/office/infopath/2007/PartnerControls"/>
    <ds:schemaRef ds:uri="8c689571-70a1-4540-8753-5001ac2a55d6"/>
    <ds:schemaRef ds:uri="9f1a2a14-5fab-4b2c-bbd3-e33a7f461a1a"/>
  </ds:schemaRefs>
</ds:datastoreItem>
</file>

<file path=customXml/itemProps3.xml><?xml version="1.0" encoding="utf-8"?>
<ds:datastoreItem xmlns:ds="http://schemas.openxmlformats.org/officeDocument/2006/customXml" ds:itemID="{8E0012DD-1595-44BE-A602-969FF35702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689571-70a1-4540-8753-5001ac2a55d6"/>
    <ds:schemaRef ds:uri="9f1a2a14-5fab-4b2c-bbd3-e33a7f461a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28</TotalTime>
  <Words>167</Words>
  <Application>Microsoft Office PowerPoint</Application>
  <PresentationFormat>A4 Paper (210x297 mm)</PresentationFormat>
  <Paragraphs>16</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Aptos Display</vt:lpstr>
      <vt:lpstr>Arial</vt:lpstr>
      <vt:lpstr>Comic Sans MS</vt:lpstr>
      <vt:lpstr>Office Theme</vt:lpstr>
      <vt:lpstr>We are about to begin working on  angles in Year 5  here is some revision  from year 4 to remind us of some of the work we have done before and get it fresh… Watch these videos to remind you…. Sorry about the annoying song!!!</vt:lpstr>
      <vt:lpstr>Maths </vt:lpstr>
      <vt:lpstr>To help you </vt:lpstr>
      <vt:lpstr>Starter questions </vt:lpstr>
      <vt:lpstr>Extension: Draw a line from the player to the ball. Now look at the angle that is created from the red line at the bottom to your line. Decide if that is an acute, an obtuse or a right angle. Fill in the grid with your answers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Ruth Chattell</dc:creator>
  <cp:lastModifiedBy>Ruth Chattell</cp:lastModifiedBy>
  <cp:revision>1</cp:revision>
  <dcterms:created xsi:type="dcterms:W3CDTF">2026-01-06T07:53:11Z</dcterms:created>
  <dcterms:modified xsi:type="dcterms:W3CDTF">2026-01-06T08:26:32Z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0x010100C9E20EA6FE8D2246BF1B8765DEF3A30E</vt:lpwstr>
  </property>
  <property fmtid="{D5CDD505-2E9C-101B-9397-08002B2CF9AE}" pid="3" name="MediaServiceImageTags">
    <vt:lpwstr/>
  </property>
</Properties>
</file>