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FA4D29-9D32-4E2E-B9FE-8D6EC4BF43CD}" v="2" dt="2025-07-01T14:04:38.3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7" autoAdjust="0"/>
    <p:restoredTop sz="94660"/>
  </p:normalViewPr>
  <p:slideViewPr>
    <p:cSldViewPr>
      <p:cViewPr varScale="1">
        <p:scale>
          <a:sx n="82" d="100"/>
          <a:sy n="82" d="100"/>
        </p:scale>
        <p:origin x="176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oni Hayes" userId="4e8d9b48-4e01-4759-a52a-2d2e760e76e6" providerId="ADAL" clId="{A5FA4D29-9D32-4E2E-B9FE-8D6EC4BF43CD}"/>
    <pc:docChg chg="modSld">
      <pc:chgData name="Leoni Hayes" userId="4e8d9b48-4e01-4759-a52a-2d2e760e76e6" providerId="ADAL" clId="{A5FA4D29-9D32-4E2E-B9FE-8D6EC4BF43CD}" dt="2025-07-01T14:05:00.302" v="36" actId="20577"/>
      <pc:docMkLst>
        <pc:docMk/>
      </pc:docMkLst>
      <pc:sldChg chg="addSp modSp mod">
        <pc:chgData name="Leoni Hayes" userId="4e8d9b48-4e01-4759-a52a-2d2e760e76e6" providerId="ADAL" clId="{A5FA4D29-9D32-4E2E-B9FE-8D6EC4BF43CD}" dt="2025-07-01T14:05:00.302" v="36" actId="20577"/>
        <pc:sldMkLst>
          <pc:docMk/>
          <pc:sldMk cId="215596549" sldId="549"/>
        </pc:sldMkLst>
        <pc:spChg chg="add mod">
          <ac:chgData name="Leoni Hayes" userId="4e8d9b48-4e01-4759-a52a-2d2e760e76e6" providerId="ADAL" clId="{A5FA4D29-9D32-4E2E-B9FE-8D6EC4BF43CD}" dt="2025-07-01T14:04:36.302" v="21" actId="1076"/>
          <ac:spMkLst>
            <pc:docMk/>
            <pc:sldMk cId="215596549" sldId="549"/>
            <ac:spMk id="12" creationId="{4F8A43A5-B697-10B2-C271-7EBD5E09963F}"/>
          </ac:spMkLst>
        </pc:spChg>
        <pc:spChg chg="add mod">
          <ac:chgData name="Leoni Hayes" userId="4e8d9b48-4e01-4759-a52a-2d2e760e76e6" providerId="ADAL" clId="{A5FA4D29-9D32-4E2E-B9FE-8D6EC4BF43CD}" dt="2025-07-01T14:05:00.302" v="36" actId="20577"/>
          <ac:spMkLst>
            <pc:docMk/>
            <pc:sldMk cId="215596549" sldId="549"/>
            <ac:spMk id="13" creationId="{EE925E20-FE5E-C441-058F-8A6AA22481D6}"/>
          </ac:spMkLst>
        </pc:spChg>
        <pc:picChg chg="add mod">
          <ac:chgData name="Leoni Hayes" userId="4e8d9b48-4e01-4759-a52a-2d2e760e76e6" providerId="ADAL" clId="{A5FA4D29-9D32-4E2E-B9FE-8D6EC4BF43CD}" dt="2025-07-01T14:04:09.728" v="6" actId="1076"/>
          <ac:picMkLst>
            <pc:docMk/>
            <pc:sldMk cId="215596549" sldId="549"/>
            <ac:picMk id="4" creationId="{0776FCB5-3F6E-AE5A-C5AC-06AC5D34F824}"/>
          </ac:picMkLst>
        </pc:picChg>
        <pc:picChg chg="add mod">
          <ac:chgData name="Leoni Hayes" userId="4e8d9b48-4e01-4759-a52a-2d2e760e76e6" providerId="ADAL" clId="{A5FA4D29-9D32-4E2E-B9FE-8D6EC4BF43CD}" dt="2025-07-01T14:04:14.350" v="8" actId="14100"/>
          <ac:picMkLst>
            <pc:docMk/>
            <pc:sldMk cId="215596549" sldId="549"/>
            <ac:picMk id="10" creationId="{5944D775-D9AE-B70B-52F5-DB382A04EAD6}"/>
          </ac:picMkLst>
        </pc:picChg>
      </pc:sldChg>
    </pc:docChg>
  </pc:docChgLst>
  <pc:docChgLst>
    <pc:chgData name="Leoni Hayes" userId="4e8d9b48-4e01-4759-a52a-2d2e760e76e6" providerId="ADAL" clId="{A6E026AE-F8A8-41B5-85B9-16685D394545}"/>
    <pc:docChg chg="modSld">
      <pc:chgData name="Leoni Hayes" userId="4e8d9b48-4e01-4759-a52a-2d2e760e76e6" providerId="ADAL" clId="{A6E026AE-F8A8-41B5-85B9-16685D394545}" dt="2025-06-30T10:13:00.366" v="1" actId="20577"/>
      <pc:docMkLst>
        <pc:docMk/>
      </pc:docMkLst>
      <pc:sldChg chg="modSp mod">
        <pc:chgData name="Leoni Hayes" userId="4e8d9b48-4e01-4759-a52a-2d2e760e76e6" providerId="ADAL" clId="{A6E026AE-F8A8-41B5-85B9-16685D394545}" dt="2025-06-30T10:13:00.366" v="1" actId="20577"/>
        <pc:sldMkLst>
          <pc:docMk/>
          <pc:sldMk cId="219134825" sldId="548"/>
        </pc:sldMkLst>
        <pc:spChg chg="mod">
          <ac:chgData name="Leoni Hayes" userId="4e8d9b48-4e01-4759-a52a-2d2e760e76e6" providerId="ADAL" clId="{A6E026AE-F8A8-41B5-85B9-16685D394545}" dt="2025-06-30T10:13:00.366" v="1" actId="20577"/>
          <ac:spMkLst>
            <pc:docMk/>
            <pc:sldMk cId="219134825" sldId="548"/>
            <ac:spMk id="4" creationId="{94899526-1003-F5FA-22FC-1EC3123DE06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864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844824"/>
            <a:ext cx="2880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2</a:t>
            </a:r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sz="2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68E1CB-74F0-6B8A-189C-FF6EFC796A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83" y="2430790"/>
            <a:ext cx="2376264" cy="31531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0D5C42-9ABC-D325-B806-2FEAE2AD88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80" y="2430790"/>
            <a:ext cx="2355235" cy="315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76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1979712" y="260648"/>
            <a:ext cx="5013192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Year 2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Carpenter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 Bee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AB532A-962B-C220-7A49-08383E8FF5F9}"/>
              </a:ext>
            </a:extLst>
          </p:cNvPr>
          <p:cNvSpPr txBox="1"/>
          <p:nvPr/>
        </p:nvSpPr>
        <p:spPr>
          <a:xfrm>
            <a:off x="4913764" y="1424358"/>
            <a:ext cx="3312368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the </a:t>
            </a:r>
            <a:r>
              <a:rPr lang="en-GB" sz="18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outside</a:t>
            </a: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  <a:r>
              <a:rPr lang="en-GB" sz="18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area</a:t>
            </a: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I will sometimes use for learning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829B09-1FAD-3497-72E2-0CC7FF44BA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45" y="2199988"/>
            <a:ext cx="3108372" cy="38215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1057536" y="1424358"/>
            <a:ext cx="3172701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</a:t>
            </a:r>
            <a:r>
              <a:rPr lang="en-GB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classroom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where I will learn with my friends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9C5402-6C57-DA88-0880-CE6DDFAC16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20" y="2199988"/>
            <a:ext cx="2854513" cy="382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ECA971AE-DD82-9D9C-8631-A4DA6C887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-468560" y="1109024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teacher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3358202" y="880898"/>
            <a:ext cx="4805172" cy="880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These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adults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will also be in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Carpenter Bee class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824000-7E82-C983-BED7-AFC75BAEF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142" y="1989324"/>
            <a:ext cx="1895740" cy="28960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AD57EA-A4C5-03D9-63C2-A9D205254760}"/>
              </a:ext>
            </a:extLst>
          </p:cNvPr>
          <p:cNvSpPr txBox="1"/>
          <p:nvPr/>
        </p:nvSpPr>
        <p:spPr>
          <a:xfrm>
            <a:off x="-468560" y="5113705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Miss Richards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76FCB5-3F6E-AE5A-C5AC-06AC5D34F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2584" y="2109181"/>
            <a:ext cx="1895740" cy="26396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44D775-D9AE-B70B-52F5-DB382A04EA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192" y="2109181"/>
            <a:ext cx="1948890" cy="26396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8A43A5-B697-10B2-C271-7EBD5E09963F}"/>
              </a:ext>
            </a:extLst>
          </p:cNvPr>
          <p:cNvSpPr txBox="1"/>
          <p:nvPr/>
        </p:nvSpPr>
        <p:spPr>
          <a:xfrm>
            <a:off x="4083548" y="5111219"/>
            <a:ext cx="1895740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Harry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925E20-FE5E-C441-058F-8A6AA22481D6}"/>
              </a:ext>
            </a:extLst>
          </p:cNvPr>
          <p:cNvSpPr txBox="1"/>
          <p:nvPr/>
        </p:nvSpPr>
        <p:spPr>
          <a:xfrm>
            <a:off x="6234919" y="5111219"/>
            <a:ext cx="1895740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Ms Penhaligon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937" y="1528752"/>
            <a:ext cx="3292312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my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160" y="3418360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49447" y="3948874"/>
            <a:ext cx="5029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Honey Bee Class 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92FADA-BE7E-E979-D987-F1F59F215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1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Props1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1519</TotalTime>
  <Words>102</Words>
  <Application>Microsoft Office PowerPoint</Application>
  <PresentationFormat>On-screen Show (4:3)</PresentationFormat>
  <Paragraphs>22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Leoni Hayes</cp:lastModifiedBy>
  <cp:revision>53</cp:revision>
  <dcterms:created xsi:type="dcterms:W3CDTF">2018-04-15T12:04:25Z</dcterms:created>
  <dcterms:modified xsi:type="dcterms:W3CDTF">2025-07-01T14:05:08Z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