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1"/>
  </p:notesMasterIdLst>
  <p:sldIdLst>
    <p:sldId id="290" r:id="rId5"/>
    <p:sldId id="548" r:id="rId6"/>
    <p:sldId id="549" r:id="rId7"/>
    <p:sldId id="550" r:id="rId8"/>
    <p:sldId id="551" r:id="rId9"/>
    <p:sldId id="54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14F12A5-6599-4DED-8028-98705938780B}" v="2" dt="2025-07-10T11:13:58.14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107" autoAdjust="0"/>
    <p:restoredTop sz="94660"/>
  </p:normalViewPr>
  <p:slideViewPr>
    <p:cSldViewPr>
      <p:cViewPr varScale="1">
        <p:scale>
          <a:sx n="105" d="100"/>
          <a:sy n="105" d="100"/>
        </p:scale>
        <p:origin x="102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eoni Hayes" userId="4e8d9b48-4e01-4759-a52a-2d2e760e76e6" providerId="ADAL" clId="{9CEE0276-623B-454F-8A1A-AAA8DE2E090D}"/>
    <pc:docChg chg="modSld">
      <pc:chgData name="Leoni Hayes" userId="4e8d9b48-4e01-4759-a52a-2d2e760e76e6" providerId="ADAL" clId="{9CEE0276-623B-454F-8A1A-AAA8DE2E090D}" dt="2025-07-01T14:11:48.789" v="35" actId="1076"/>
      <pc:docMkLst>
        <pc:docMk/>
      </pc:docMkLst>
      <pc:sldChg chg="addSp modSp mod">
        <pc:chgData name="Leoni Hayes" userId="4e8d9b48-4e01-4759-a52a-2d2e760e76e6" providerId="ADAL" clId="{9CEE0276-623B-454F-8A1A-AAA8DE2E090D}" dt="2025-07-01T14:11:48.789" v="35" actId="1076"/>
        <pc:sldMkLst>
          <pc:docMk/>
          <pc:sldMk cId="215596549" sldId="549"/>
        </pc:sldMkLst>
        <pc:spChg chg="mod">
          <ac:chgData name="Leoni Hayes" userId="4e8d9b48-4e01-4759-a52a-2d2e760e76e6" providerId="ADAL" clId="{9CEE0276-623B-454F-8A1A-AAA8DE2E090D}" dt="2025-07-01T14:11:38.346" v="31" actId="1076"/>
          <ac:spMkLst>
            <pc:docMk/>
            <pc:sldMk cId="215596549" sldId="549"/>
            <ac:spMk id="3" creationId="{EEA5A9F1-90D0-017B-6535-439517A5D0C4}"/>
          </ac:spMkLst>
        </pc:spChg>
        <pc:spChg chg="add mod">
          <ac:chgData name="Leoni Hayes" userId="4e8d9b48-4e01-4759-a52a-2d2e760e76e6" providerId="ADAL" clId="{9CEE0276-623B-454F-8A1A-AAA8DE2E090D}" dt="2025-07-01T14:11:21.526" v="26" actId="1076"/>
          <ac:spMkLst>
            <pc:docMk/>
            <pc:sldMk cId="215596549" sldId="549"/>
            <ac:spMk id="6" creationId="{44619F10-5192-0460-F0F2-297B059A5702}"/>
          </ac:spMkLst>
        </pc:spChg>
        <pc:spChg chg="mod">
          <ac:chgData name="Leoni Hayes" userId="4e8d9b48-4e01-4759-a52a-2d2e760e76e6" providerId="ADAL" clId="{9CEE0276-623B-454F-8A1A-AAA8DE2E090D}" dt="2025-07-01T14:10:41.824" v="14" actId="1076"/>
          <ac:spMkLst>
            <pc:docMk/>
            <pc:sldMk cId="215596549" sldId="549"/>
            <ac:spMk id="11" creationId="{7835AB20-64D4-3320-E5EE-2B4C13C56DE9}"/>
          </ac:spMkLst>
        </pc:spChg>
        <pc:spChg chg="mod">
          <ac:chgData name="Leoni Hayes" userId="4e8d9b48-4e01-4759-a52a-2d2e760e76e6" providerId="ADAL" clId="{9CEE0276-623B-454F-8A1A-AAA8DE2E090D}" dt="2025-07-01T14:11:34.334" v="30" actId="20577"/>
          <ac:spMkLst>
            <pc:docMk/>
            <pc:sldMk cId="215596549" sldId="549"/>
            <ac:spMk id="14" creationId="{83E9C416-7D78-331E-C5D3-AFF0945BF1DE}"/>
          </ac:spMkLst>
        </pc:spChg>
        <pc:picChg chg="add mod">
          <ac:chgData name="Leoni Hayes" userId="4e8d9b48-4e01-4759-a52a-2d2e760e76e6" providerId="ADAL" clId="{9CEE0276-623B-454F-8A1A-AAA8DE2E090D}" dt="2025-07-01T14:11:48.789" v="35" actId="1076"/>
          <ac:picMkLst>
            <pc:docMk/>
            <pc:sldMk cId="215596549" sldId="549"/>
            <ac:picMk id="4" creationId="{C51330B0-9675-C84B-1668-5D60CA880EED}"/>
          </ac:picMkLst>
        </pc:picChg>
        <pc:picChg chg="mod">
          <ac:chgData name="Leoni Hayes" userId="4e8d9b48-4e01-4759-a52a-2d2e760e76e6" providerId="ADAL" clId="{9CEE0276-623B-454F-8A1A-AAA8DE2E090D}" dt="2025-07-01T14:11:25.633" v="28" actId="1076"/>
          <ac:picMkLst>
            <pc:docMk/>
            <pc:sldMk cId="215596549" sldId="549"/>
            <ac:picMk id="13" creationId="{E3C04295-049F-0E33-D3BD-23AEC7C71C1C}"/>
          </ac:picMkLst>
        </pc:picChg>
      </pc:sldChg>
    </pc:docChg>
  </pc:docChgLst>
  <pc:docChgLst>
    <pc:chgData name="Maria Burr" userId="dcff6226-cfca-4861-a5d7-cfb7d79898a1" providerId="ADAL" clId="{414F12A5-6599-4DED-8028-98705938780B}"/>
    <pc:docChg chg="modSld">
      <pc:chgData name="Maria Burr" userId="dcff6226-cfca-4861-a5d7-cfb7d79898a1" providerId="ADAL" clId="{414F12A5-6599-4DED-8028-98705938780B}" dt="2025-07-10T11:14:07.850" v="11" actId="1076"/>
      <pc:docMkLst>
        <pc:docMk/>
      </pc:docMkLst>
      <pc:sldChg chg="addSp modSp mod">
        <pc:chgData name="Maria Burr" userId="dcff6226-cfca-4861-a5d7-cfb7d79898a1" providerId="ADAL" clId="{414F12A5-6599-4DED-8028-98705938780B}" dt="2025-07-10T11:14:01.450" v="10" actId="1076"/>
        <pc:sldMkLst>
          <pc:docMk/>
          <pc:sldMk cId="830326726" sldId="290"/>
        </pc:sldMkLst>
        <pc:spChg chg="mod">
          <ac:chgData name="Maria Burr" userId="dcff6226-cfca-4861-a5d7-cfb7d79898a1" providerId="ADAL" clId="{414F12A5-6599-4DED-8028-98705938780B}" dt="2025-07-10T11:13:56.482" v="8" actId="6549"/>
          <ac:spMkLst>
            <pc:docMk/>
            <pc:sldMk cId="830326726" sldId="290"/>
            <ac:spMk id="7" creationId="{87171047-C10B-73A3-49B5-F0BB15042A55}"/>
          </ac:spMkLst>
        </pc:spChg>
        <pc:picChg chg="add mod">
          <ac:chgData name="Maria Burr" userId="dcff6226-cfca-4861-a5d7-cfb7d79898a1" providerId="ADAL" clId="{414F12A5-6599-4DED-8028-98705938780B}" dt="2025-07-10T11:14:01.450" v="10" actId="1076"/>
          <ac:picMkLst>
            <pc:docMk/>
            <pc:sldMk cId="830326726" sldId="290"/>
            <ac:picMk id="2" creationId="{97296EDC-785C-FB08-4DA0-97BC2BF56731}"/>
          </ac:picMkLst>
        </pc:picChg>
      </pc:sldChg>
      <pc:sldChg chg="modSp mod">
        <pc:chgData name="Maria Burr" userId="dcff6226-cfca-4861-a5d7-cfb7d79898a1" providerId="ADAL" clId="{414F12A5-6599-4DED-8028-98705938780B}" dt="2025-07-10T11:14:07.850" v="11" actId="1076"/>
        <pc:sldMkLst>
          <pc:docMk/>
          <pc:sldMk cId="219134825" sldId="548"/>
        </pc:sldMkLst>
        <pc:picChg chg="mod">
          <ac:chgData name="Maria Burr" userId="dcff6226-cfca-4861-a5d7-cfb7d79898a1" providerId="ADAL" clId="{414F12A5-6599-4DED-8028-98705938780B}" dt="2025-07-10T11:14:07.850" v="11" actId="1076"/>
          <ac:picMkLst>
            <pc:docMk/>
            <pc:sldMk cId="219134825" sldId="548"/>
            <ac:picMk id="17" creationId="{FD8DA1A2-DC65-07A4-40BD-1C7EDED92D8A}"/>
          </ac:picMkLst>
        </pc:picChg>
      </pc:sldChg>
      <pc:sldChg chg="addSp modSp mod">
        <pc:chgData name="Maria Burr" userId="dcff6226-cfca-4861-a5d7-cfb7d79898a1" providerId="ADAL" clId="{414F12A5-6599-4DED-8028-98705938780B}" dt="2025-07-01T14:56:08.855" v="7" actId="14100"/>
        <pc:sldMkLst>
          <pc:docMk/>
          <pc:sldMk cId="215596549" sldId="549"/>
        </pc:sldMkLst>
        <pc:picChg chg="add mod">
          <ac:chgData name="Maria Burr" userId="dcff6226-cfca-4861-a5d7-cfb7d79898a1" providerId="ADAL" clId="{414F12A5-6599-4DED-8028-98705938780B}" dt="2025-07-01T14:56:08.855" v="7" actId="14100"/>
          <ac:picMkLst>
            <pc:docMk/>
            <pc:sldMk cId="215596549" sldId="549"/>
            <ac:picMk id="7" creationId="{69EB8E51-9225-E97A-BC0A-E8A4B450E4F8}"/>
          </ac:picMkLst>
        </pc:picChg>
      </pc:sldChg>
    </pc:docChg>
  </pc:docChgLst>
  <pc:docChgLst>
    <pc:chgData name="Leoni Hayes" userId="4e8d9b48-4e01-4759-a52a-2d2e760e76e6" providerId="ADAL" clId="{A2487109-A74F-4188-ABD1-966409EAA07A}"/>
    <pc:docChg chg="custSel modSld">
      <pc:chgData name="Leoni Hayes" userId="4e8d9b48-4e01-4759-a52a-2d2e760e76e6" providerId="ADAL" clId="{A2487109-A74F-4188-ABD1-966409EAA07A}" dt="2025-06-30T10:09:20.826" v="193" actId="20577"/>
      <pc:docMkLst>
        <pc:docMk/>
      </pc:docMkLst>
      <pc:sldChg chg="addSp delSp modSp mod">
        <pc:chgData name="Leoni Hayes" userId="4e8d9b48-4e01-4759-a52a-2d2e760e76e6" providerId="ADAL" clId="{A2487109-A74F-4188-ABD1-966409EAA07A}" dt="2025-06-30T10:03:35.944" v="191" actId="20577"/>
        <pc:sldMkLst>
          <pc:docMk/>
          <pc:sldMk cId="830326726" sldId="290"/>
        </pc:sldMkLst>
        <pc:spChg chg="mod">
          <ac:chgData name="Leoni Hayes" userId="4e8d9b48-4e01-4759-a52a-2d2e760e76e6" providerId="ADAL" clId="{A2487109-A74F-4188-ABD1-966409EAA07A}" dt="2025-06-30T10:03:35.944" v="191" actId="20577"/>
          <ac:spMkLst>
            <pc:docMk/>
            <pc:sldMk cId="830326726" sldId="290"/>
            <ac:spMk id="7" creationId="{87171047-C10B-73A3-49B5-F0BB15042A55}"/>
          </ac:spMkLst>
        </pc:spChg>
      </pc:sldChg>
      <pc:sldChg chg="addSp delSp modSp mod">
        <pc:chgData name="Leoni Hayes" userId="4e8d9b48-4e01-4759-a52a-2d2e760e76e6" providerId="ADAL" clId="{A2487109-A74F-4188-ABD1-966409EAA07A}" dt="2025-06-30T10:09:20.826" v="193" actId="20577"/>
        <pc:sldMkLst>
          <pc:docMk/>
          <pc:sldMk cId="219134825" sldId="548"/>
        </pc:sldMkLst>
        <pc:spChg chg="mod">
          <ac:chgData name="Leoni Hayes" userId="4e8d9b48-4e01-4759-a52a-2d2e760e76e6" providerId="ADAL" clId="{A2487109-A74F-4188-ABD1-966409EAA07A}" dt="2025-06-30T10:09:20.826" v="193" actId="20577"/>
          <ac:spMkLst>
            <pc:docMk/>
            <pc:sldMk cId="219134825" sldId="548"/>
            <ac:spMk id="4" creationId="{94899526-1003-F5FA-22FC-1EC3123DE065}"/>
          </ac:spMkLst>
        </pc:spChg>
        <pc:picChg chg="add mod">
          <ac:chgData name="Leoni Hayes" userId="4e8d9b48-4e01-4759-a52a-2d2e760e76e6" providerId="ADAL" clId="{A2487109-A74F-4188-ABD1-966409EAA07A}" dt="2025-06-30T09:53:19.302" v="27" actId="1076"/>
          <ac:picMkLst>
            <pc:docMk/>
            <pc:sldMk cId="219134825" sldId="548"/>
            <ac:picMk id="17" creationId="{FD8DA1A2-DC65-07A4-40BD-1C7EDED92D8A}"/>
          </ac:picMkLst>
        </pc:picChg>
      </pc:sldChg>
      <pc:sldChg chg="addSp delSp modSp mod">
        <pc:chgData name="Leoni Hayes" userId="4e8d9b48-4e01-4759-a52a-2d2e760e76e6" providerId="ADAL" clId="{A2487109-A74F-4188-ABD1-966409EAA07A}" dt="2025-06-30T10:03:10.013" v="145" actId="1076"/>
        <pc:sldMkLst>
          <pc:docMk/>
          <pc:sldMk cId="215596549" sldId="549"/>
        </pc:sldMkLst>
        <pc:spChg chg="mod">
          <ac:chgData name="Leoni Hayes" userId="4e8d9b48-4e01-4759-a52a-2d2e760e76e6" providerId="ADAL" clId="{A2487109-A74F-4188-ABD1-966409EAA07A}" dt="2025-06-30T10:03:10.013" v="145" actId="1076"/>
          <ac:spMkLst>
            <pc:docMk/>
            <pc:sldMk cId="215596549" sldId="549"/>
            <ac:spMk id="3" creationId="{EEA5A9F1-90D0-017B-6535-439517A5D0C4}"/>
          </ac:spMkLst>
        </pc:spChg>
        <pc:spChg chg="mod">
          <ac:chgData name="Leoni Hayes" userId="4e8d9b48-4e01-4759-a52a-2d2e760e76e6" providerId="ADAL" clId="{A2487109-A74F-4188-ABD1-966409EAA07A}" dt="2025-06-30T10:01:07.309" v="137" actId="1076"/>
          <ac:spMkLst>
            <pc:docMk/>
            <pc:sldMk cId="215596549" sldId="549"/>
            <ac:spMk id="9" creationId="{C2AD57EA-A4C5-03D9-63C2-A9D205254760}"/>
          </ac:spMkLst>
        </pc:spChg>
        <pc:spChg chg="mod">
          <ac:chgData name="Leoni Hayes" userId="4e8d9b48-4e01-4759-a52a-2d2e760e76e6" providerId="ADAL" clId="{A2487109-A74F-4188-ABD1-966409EAA07A}" dt="2025-06-30T10:03:00.093" v="142" actId="1076"/>
          <ac:spMkLst>
            <pc:docMk/>
            <pc:sldMk cId="215596549" sldId="549"/>
            <ac:spMk id="11" creationId="{7835AB20-64D4-3320-E5EE-2B4C13C56DE9}"/>
          </ac:spMkLst>
        </pc:spChg>
        <pc:spChg chg="add mod">
          <ac:chgData name="Leoni Hayes" userId="4e8d9b48-4e01-4759-a52a-2d2e760e76e6" providerId="ADAL" clId="{A2487109-A74F-4188-ABD1-966409EAA07A}" dt="2025-06-30T10:01:15.093" v="138" actId="1076"/>
          <ac:spMkLst>
            <pc:docMk/>
            <pc:sldMk cId="215596549" sldId="549"/>
            <ac:spMk id="14" creationId="{83E9C416-7D78-331E-C5D3-AFF0945BF1DE}"/>
          </ac:spMkLst>
        </pc:spChg>
        <pc:picChg chg="add mod">
          <ac:chgData name="Leoni Hayes" userId="4e8d9b48-4e01-4759-a52a-2d2e760e76e6" providerId="ADAL" clId="{A2487109-A74F-4188-ABD1-966409EAA07A}" dt="2025-06-30T10:03:04.577" v="144" actId="1076"/>
          <ac:picMkLst>
            <pc:docMk/>
            <pc:sldMk cId="215596549" sldId="549"/>
            <ac:picMk id="13" creationId="{E3C04295-049F-0E33-D3BD-23AEC7C71C1C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DD18F1-CDE9-4AC4-8E18-0749BF452919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FE9C65-47B9-49D5-980A-A0008E7898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0042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B23CDC-9BE3-2005-20CF-5ED0765C1C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BEFE7D-B55B-7CB0-1FF9-5B511FC02F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DF8036-C429-2A0E-8CFB-632AB34B26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A198B4-1E4A-AFEE-2012-093A4D80F9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FE9C65-47B9-49D5-980A-A0008E78984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01306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BD26D5-F157-FFE1-D41B-3E340BBCFF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713876D-388F-654C-D440-C2A8FB9FF2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C0FF93A-C9A2-54E0-1193-9EF4C99C3F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A14802-2BE9-4209-FA82-093A3C9B7EA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FE9C65-47B9-49D5-980A-A0008E78984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33907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8A81D8-E765-321A-93CB-9FA29FA7ED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EC08FF-B7C4-6627-B198-BF957D5E37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7B80020-04CE-F0D3-DBDD-92EC2321C3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33FE33-1D29-C992-4D84-57E862EBB5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FE9C65-47B9-49D5-980A-A0008E78984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9717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0672D0-51CC-9FEC-ED37-AE804C3460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8A3475-9336-BF3B-D16B-50B92122C1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055F48-DBD0-F78B-D164-210D27F6FC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16A7D4-9F9C-2099-B6B7-8DF78B9997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FE9C65-47B9-49D5-980A-A0008E789842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0500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3460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941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10241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520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9234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5348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0171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8870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3291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045C7-5A87-4BEA-9850-9E451AB4179D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122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3045C7-5A87-4BEA-9850-9E451AB4179D}" type="datetimeFigureOut">
              <a:rPr lang="en-GB" smtClean="0"/>
              <a:t>10/07/2025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23614-BDA0-431A-9439-55B3225D37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9102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1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6AA7E13-E568-4196-95EC-A27509BA92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7" r="3794"/>
          <a:stretch/>
        </p:blipFill>
        <p:spPr>
          <a:xfrm>
            <a:off x="-1" y="4581129"/>
            <a:ext cx="9144001" cy="227687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F2057B1-979E-D923-EAA0-990C978795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3" y="0"/>
            <a:ext cx="3689870" cy="151216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7171047-C10B-73A3-49B5-F0BB15042A55}"/>
              </a:ext>
            </a:extLst>
          </p:cNvPr>
          <p:cNvSpPr txBox="1"/>
          <p:nvPr/>
        </p:nvSpPr>
        <p:spPr>
          <a:xfrm>
            <a:off x="3131839" y="1674674"/>
            <a:ext cx="288032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Welcome to Year 5</a:t>
            </a:r>
          </a:p>
          <a:p>
            <a:endParaRPr lang="en-GB" sz="2400" b="1" dirty="0"/>
          </a:p>
          <a:p>
            <a:endParaRPr lang="en-GB" sz="2400" b="1" dirty="0"/>
          </a:p>
          <a:p>
            <a:pPr algn="ctr"/>
            <a:endParaRPr lang="en-GB" sz="2800" b="1" dirty="0"/>
          </a:p>
          <a:p>
            <a:pPr algn="ctr"/>
            <a:endParaRPr lang="en-GB" sz="2800" b="1" dirty="0"/>
          </a:p>
          <a:p>
            <a:endParaRPr lang="en-GB" sz="2800" b="1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7296EDC-785C-FB08-4DA0-97BC2BF5673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276871"/>
            <a:ext cx="3805361" cy="285402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303267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996ADE-538E-EA5B-27F0-80AE003E13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88CDD1D-0306-714B-00C0-525CCAABD0D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7" r="3794"/>
          <a:stretch/>
        </p:blipFill>
        <p:spPr>
          <a:xfrm>
            <a:off x="-16016" y="5325462"/>
            <a:ext cx="9144001" cy="2276872"/>
          </a:xfrm>
          <a:prstGeom prst="rect">
            <a:avLst/>
          </a:prstGeom>
        </p:spPr>
      </p:pic>
      <p:pic>
        <p:nvPicPr>
          <p:cNvPr id="6" name="Picture 2" descr="Beehive Cartoon Images – Browse 41,014 Stock Photos, Vectors, and Video |  Adobe Stock">
            <a:extLst>
              <a:ext uri="{FF2B5EF4-FFF2-40B4-BE49-F238E27FC236}">
                <a16:creationId xmlns:a16="http://schemas.microsoft.com/office/drawing/2014/main" id="{FA9BB465-A7E4-4673-2DEF-806F830919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3760"/>
            <a:ext cx="1835656" cy="1652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4899526-1003-F5FA-22FC-1EC3123DE065}"/>
              </a:ext>
            </a:extLst>
          </p:cNvPr>
          <p:cNvSpPr txBox="1"/>
          <p:nvPr/>
        </p:nvSpPr>
        <p:spPr>
          <a:xfrm>
            <a:off x="1979712" y="260648"/>
            <a:ext cx="5013192" cy="1042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en-GB" sz="2400" dirty="0">
                <a:effectLst/>
                <a:latin typeface="Sassoon Penpals"/>
                <a:ea typeface="Calibri" panose="020F0502020204030204" pitchFamily="34" charset="0"/>
              </a:rPr>
              <a:t>In September I will start </a:t>
            </a:r>
            <a:r>
              <a:rPr lang="en-GB" sz="2400" b="1" dirty="0">
                <a:effectLst/>
                <a:latin typeface="Sassoon Penpals"/>
                <a:ea typeface="Calibri" panose="020F0502020204030204" pitchFamily="34" charset="0"/>
              </a:rPr>
              <a:t>Year 5</a:t>
            </a:r>
            <a:endParaRPr lang="en-GB" sz="1000" b="1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2400" dirty="0">
                <a:effectLst/>
                <a:latin typeface="Sassoon Penpals"/>
                <a:ea typeface="Calibri" panose="020F0502020204030204" pitchFamily="34" charset="0"/>
              </a:rPr>
              <a:t>My class is called </a:t>
            </a:r>
            <a:r>
              <a:rPr lang="en-GB" sz="2400" b="1" dirty="0">
                <a:latin typeface="Sassoon Penpals"/>
                <a:ea typeface="Calibri" panose="020F0502020204030204" pitchFamily="34" charset="0"/>
              </a:rPr>
              <a:t>Pollinator </a:t>
            </a:r>
            <a:r>
              <a:rPr lang="en-GB" sz="2400" dirty="0">
                <a:effectLst/>
                <a:latin typeface="Sassoon Penpals"/>
                <a:ea typeface="Calibri" panose="020F0502020204030204" pitchFamily="34" charset="0"/>
              </a:rPr>
              <a:t>class.</a:t>
            </a:r>
            <a:endParaRPr lang="en-GB" sz="10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CEBEDB5-36B0-2B27-66D3-9BEF89E63A6A}"/>
              </a:ext>
            </a:extLst>
          </p:cNvPr>
          <p:cNvSpPr txBox="1"/>
          <p:nvPr/>
        </p:nvSpPr>
        <p:spPr>
          <a:xfrm>
            <a:off x="467544" y="1483678"/>
            <a:ext cx="8280920" cy="7089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This is </a:t>
            </a:r>
            <a:r>
              <a:rPr lang="en-GB" dirty="0">
                <a:solidFill>
                  <a:srgbClr val="000000"/>
                </a:solidFill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my </a:t>
            </a:r>
            <a:r>
              <a:rPr lang="en-GB" b="1" dirty="0">
                <a:solidFill>
                  <a:srgbClr val="000000"/>
                </a:solidFill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classroom</a:t>
            </a:r>
            <a:r>
              <a:rPr lang="en-GB" dirty="0">
                <a:solidFill>
                  <a:srgbClr val="000000"/>
                </a:solidFill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 where I will learn with my friends, I will store my belongings in a locker outside of the classroom</a:t>
            </a:r>
            <a:endParaRPr lang="en-GB" sz="8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D8DA1A2-DC65-07A4-40BD-1C7EDED92D8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323" y="2520301"/>
            <a:ext cx="3805361" cy="285402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91348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544BBC-4488-7181-D80F-3BF85E3725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D64FB98-D996-8B1D-936A-7277BA64D24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7" r="3794"/>
          <a:stretch/>
        </p:blipFill>
        <p:spPr>
          <a:xfrm>
            <a:off x="-16016" y="5325462"/>
            <a:ext cx="9144001" cy="227687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EA5A9F1-90D0-017B-6535-439517A5D0C4}"/>
              </a:ext>
            </a:extLst>
          </p:cNvPr>
          <p:cNvSpPr txBox="1"/>
          <p:nvPr/>
        </p:nvSpPr>
        <p:spPr>
          <a:xfrm>
            <a:off x="510597" y="783047"/>
            <a:ext cx="4581144" cy="4235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Calibri" panose="020F0502020204030204" pitchFamily="34" charset="0"/>
              </a:rPr>
              <a:t>My </a:t>
            </a:r>
            <a:r>
              <a:rPr lang="en-GB" sz="2000" b="1" dirty="0">
                <a:solidFill>
                  <a:srgbClr val="000000"/>
                </a:solidFill>
                <a:effectLst/>
                <a:latin typeface="Sassoon Penpals"/>
                <a:ea typeface="Calibri" panose="020F0502020204030204" pitchFamily="34" charset="0"/>
              </a:rPr>
              <a:t>teachers</a:t>
            </a: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Calibri" panose="020F0502020204030204" pitchFamily="34" charset="0"/>
              </a:rPr>
              <a:t> will be</a:t>
            </a:r>
            <a:endParaRPr lang="en-GB" sz="9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35AB20-64D4-3320-E5EE-2B4C13C56DE9}"/>
              </a:ext>
            </a:extLst>
          </p:cNvPr>
          <p:cNvSpPr txBox="1"/>
          <p:nvPr/>
        </p:nvSpPr>
        <p:spPr>
          <a:xfrm>
            <a:off x="6444208" y="783047"/>
            <a:ext cx="2403029" cy="4235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750"/>
              </a:spcAft>
              <a:buNone/>
            </a:pP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My LSA will be</a:t>
            </a:r>
            <a:endParaRPr lang="en-GB" sz="9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AD57EA-A4C5-03D9-63C2-A9D205254760}"/>
              </a:ext>
            </a:extLst>
          </p:cNvPr>
          <p:cNvSpPr txBox="1"/>
          <p:nvPr/>
        </p:nvSpPr>
        <p:spPr>
          <a:xfrm>
            <a:off x="390640" y="5084824"/>
            <a:ext cx="2333626" cy="7774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Calibri" panose="020F0502020204030204" pitchFamily="34" charset="0"/>
              </a:rPr>
              <a:t>Mrs </a:t>
            </a:r>
            <a:r>
              <a:rPr lang="en-GB" sz="2000" dirty="0" err="1">
                <a:solidFill>
                  <a:srgbClr val="000000"/>
                </a:solidFill>
                <a:effectLst/>
                <a:latin typeface="Sassoon Penpals"/>
                <a:ea typeface="Calibri" panose="020F0502020204030204" pitchFamily="34" charset="0"/>
              </a:rPr>
              <a:t>Chattell</a:t>
            </a:r>
            <a:r>
              <a:rPr lang="en-GB" sz="2000" dirty="0">
                <a:solidFill>
                  <a:srgbClr val="000000"/>
                </a:solidFill>
                <a:latin typeface="Sassoon Penpals"/>
                <a:ea typeface="Calibri" panose="020F0502020204030204" pitchFamily="34" charset="0"/>
              </a:rPr>
              <a:t> in the mornings</a:t>
            </a: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Calibri" panose="020F0502020204030204" pitchFamily="34" charset="0"/>
              </a:rPr>
              <a:t> </a:t>
            </a:r>
            <a:endParaRPr lang="en-GB" sz="9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3C04295-049F-0E33-D3BD-23AEC7C71C1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577"/>
          <a:stretch/>
        </p:blipFill>
        <p:spPr bwMode="auto">
          <a:xfrm>
            <a:off x="467544" y="1717918"/>
            <a:ext cx="2333625" cy="30556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3E9C416-7D78-331E-C5D3-AFF0945BF1DE}"/>
              </a:ext>
            </a:extLst>
          </p:cNvPr>
          <p:cNvSpPr txBox="1"/>
          <p:nvPr/>
        </p:nvSpPr>
        <p:spPr>
          <a:xfrm>
            <a:off x="2987824" y="5084824"/>
            <a:ext cx="2333626" cy="7774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en-GB" sz="2000" dirty="0">
                <a:solidFill>
                  <a:srgbClr val="000000"/>
                </a:solidFill>
                <a:latin typeface="Sassoon Penpals"/>
                <a:ea typeface="Calibri" panose="020F0502020204030204" pitchFamily="34" charset="0"/>
              </a:rPr>
              <a:t>Dr Stewart in the afternoons</a:t>
            </a: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Calibri" panose="020F0502020204030204" pitchFamily="34" charset="0"/>
              </a:rPr>
              <a:t> </a:t>
            </a:r>
            <a:endParaRPr lang="en-GB" sz="9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51330B0-9675-C84B-1668-5D60CA880E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42833" y="1660764"/>
            <a:ext cx="2270217" cy="313997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4619F10-5192-0460-F0F2-297B059A5702}"/>
              </a:ext>
            </a:extLst>
          </p:cNvPr>
          <p:cNvSpPr txBox="1"/>
          <p:nvPr/>
        </p:nvSpPr>
        <p:spPr>
          <a:xfrm>
            <a:off x="6963747" y="5113705"/>
            <a:ext cx="1363950" cy="4235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en-GB" sz="2000" dirty="0">
                <a:solidFill>
                  <a:srgbClr val="000000"/>
                </a:solidFill>
                <a:effectLst/>
                <a:latin typeface="Sassoon Penpals"/>
                <a:ea typeface="Calibri" panose="020F0502020204030204" pitchFamily="34" charset="0"/>
              </a:rPr>
              <a:t>Mrs Silk</a:t>
            </a:r>
            <a:endParaRPr lang="en-GB" sz="9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7" name="Picture 6" descr="A person wearing glasses and a black jacket">
            <a:extLst>
              <a:ext uri="{FF2B5EF4-FFF2-40B4-BE49-F238E27FC236}">
                <a16:creationId xmlns:a16="http://schemas.microsoft.com/office/drawing/2014/main" id="{69EB8E51-9225-E97A-BC0A-E8A4B450E4F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1717919"/>
            <a:ext cx="2482691" cy="3055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965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138906-5423-BF4C-508C-A54FF179B9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B09C012-CDDC-ECCE-31F0-A0B23FF1BBA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7" r="3794"/>
          <a:stretch/>
        </p:blipFill>
        <p:spPr>
          <a:xfrm>
            <a:off x="-16016" y="5325462"/>
            <a:ext cx="9144001" cy="2276872"/>
          </a:xfrm>
          <a:prstGeom prst="rect">
            <a:avLst/>
          </a:prstGeom>
        </p:spPr>
      </p:pic>
      <p:pic>
        <p:nvPicPr>
          <p:cNvPr id="6" name="Picture 2" descr="Beehive Cartoon Images – Browse 41,014 Stock Photos, Vectors, and Video |  Adobe Stock">
            <a:extLst>
              <a:ext uri="{FF2B5EF4-FFF2-40B4-BE49-F238E27FC236}">
                <a16:creationId xmlns:a16="http://schemas.microsoft.com/office/drawing/2014/main" id="{9025C2EB-A801-D429-6AE4-9467B69677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2789" y="13760"/>
            <a:ext cx="1961171" cy="176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43">
            <a:extLst>
              <a:ext uri="{FF2B5EF4-FFF2-40B4-BE49-F238E27FC236}">
                <a16:creationId xmlns:a16="http://schemas.microsoft.com/office/drawing/2014/main" id="{0662F421-EF0D-E133-73CC-C0DFCD7499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4838" y="599745"/>
            <a:ext cx="1767481" cy="2351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44">
            <a:extLst>
              <a:ext uri="{FF2B5EF4-FFF2-40B4-BE49-F238E27FC236}">
                <a16:creationId xmlns:a16="http://schemas.microsoft.com/office/drawing/2014/main" id="{6EAF5B56-A9BD-BDCE-2999-E1AD2915E7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1908" y="599745"/>
            <a:ext cx="1763822" cy="2351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B0DAFCDF-060A-7343-FE3E-397CF48B51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604" y="94237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E4A6ABE-C424-4915-2765-8F3E1DFDC7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447" y="1078589"/>
            <a:ext cx="3234231" cy="156966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I will eat lunch in the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hall with my friends, sometimes I can eat outside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E236E44-3633-8D43-4C21-AAC3E735B8F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2591" y="3253949"/>
            <a:ext cx="1879317" cy="249726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78C1CED-F412-2072-622C-C16149C58182}"/>
              </a:ext>
            </a:extLst>
          </p:cNvPr>
          <p:cNvSpPr txBox="1"/>
          <p:nvPr/>
        </p:nvSpPr>
        <p:spPr>
          <a:xfrm>
            <a:off x="336895" y="3471087"/>
            <a:ext cx="299841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2400" dirty="0">
                <a:solidFill>
                  <a:srgbClr val="000000"/>
                </a:solidFill>
                <a:latin typeface="Sassoon Penpals"/>
                <a:cs typeface="Helvetica" panose="020B0604020202020204" pitchFamily="34" charset="0"/>
              </a:rPr>
              <a:t>I will play on the playground and sometimes the field with my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2400" dirty="0">
                <a:solidFill>
                  <a:srgbClr val="000000"/>
                </a:solidFill>
                <a:latin typeface="Sassoon Penpals"/>
                <a:cs typeface="Helvetica" panose="020B0604020202020204" pitchFamily="34" charset="0"/>
              </a:rPr>
              <a:t>friends at playtime and lunchtime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5C6BA5-BB2C-5A57-2386-B9934F2DAD7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01" r="48425"/>
          <a:stretch>
            <a:fillRect/>
          </a:stretch>
        </p:blipFill>
        <p:spPr bwMode="auto">
          <a:xfrm>
            <a:off x="5749187" y="3253949"/>
            <a:ext cx="2570796" cy="2497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72523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605ABE-39A2-CA1F-FDE6-DB2180541C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2139075-3D8D-C10F-8A23-6932B17FF5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7" r="3794"/>
          <a:stretch/>
        </p:blipFill>
        <p:spPr>
          <a:xfrm>
            <a:off x="-41" y="5327674"/>
            <a:ext cx="9144001" cy="2276872"/>
          </a:xfrm>
          <a:prstGeom prst="rect">
            <a:avLst/>
          </a:prstGeom>
        </p:spPr>
      </p:pic>
      <p:pic>
        <p:nvPicPr>
          <p:cNvPr id="6" name="Picture 2" descr="Beehive Cartoon Images – Browse 41,014 Stock Photos, Vectors, and Video |  Adobe Stock">
            <a:extLst>
              <a:ext uri="{FF2B5EF4-FFF2-40B4-BE49-F238E27FC236}">
                <a16:creationId xmlns:a16="http://schemas.microsoft.com/office/drawing/2014/main" id="{143F152A-0876-8077-2BDB-DFD009EF04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2789" y="13760"/>
            <a:ext cx="1961171" cy="176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>
            <a:extLst>
              <a:ext uri="{FF2B5EF4-FFF2-40B4-BE49-F238E27FC236}">
                <a16:creationId xmlns:a16="http://schemas.microsoft.com/office/drawing/2014/main" id="{BBA75A4A-89CA-12BE-9AEA-F05194360C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604" y="94237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C179DB8-73AC-91F6-336B-A3760A3069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3566" y="1724719"/>
            <a:ext cx="184730" cy="2769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6C3F9C7-426E-8E4E-CBCE-F10590587C1E}"/>
              </a:ext>
            </a:extLst>
          </p:cNvPr>
          <p:cNvSpPr txBox="1"/>
          <p:nvPr/>
        </p:nvSpPr>
        <p:spPr>
          <a:xfrm>
            <a:off x="1115616" y="624330"/>
            <a:ext cx="7848872" cy="10170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en-GB" sz="24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In </a:t>
            </a:r>
            <a:r>
              <a:rPr lang="en-GB" sz="2400" b="1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Honeycomb Class </a:t>
            </a:r>
            <a:r>
              <a:rPr lang="en-GB" sz="24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I must </a:t>
            </a:r>
            <a:r>
              <a:rPr lang="en-GB" sz="2400" b="1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follow the school rules</a:t>
            </a:r>
            <a:r>
              <a:rPr lang="en-GB" sz="24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, </a:t>
            </a:r>
          </a:p>
          <a:p>
            <a:pPr>
              <a:lnSpc>
                <a:spcPct val="115000"/>
              </a:lnSpc>
              <a:spcAft>
                <a:spcPts val="750"/>
              </a:spcAft>
            </a:pPr>
            <a:r>
              <a:rPr lang="en-GB" sz="2400" dirty="0">
                <a:solidFill>
                  <a:srgbClr val="000000"/>
                </a:solidFill>
                <a:effectLst/>
                <a:latin typeface="Sassoon Penpals"/>
                <a:ea typeface="Times New Roman" panose="02020603050405020304" pitchFamily="18" charset="0"/>
                <a:cs typeface="Helvetica" panose="020B0604020202020204" pitchFamily="34" charset="0"/>
              </a:rPr>
              <a:t>they are:</a:t>
            </a:r>
            <a:endParaRPr lang="en-GB" sz="10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BF4BAA3-4137-9BFF-0385-EF0A45EF33E1}"/>
              </a:ext>
            </a:extLst>
          </p:cNvPr>
          <p:cNvSpPr/>
          <p:nvPr/>
        </p:nvSpPr>
        <p:spPr>
          <a:xfrm>
            <a:off x="3960813" y="7900988"/>
            <a:ext cx="514350" cy="952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53F80CB-F7D9-BA04-4605-67929AD9E037}"/>
              </a:ext>
            </a:extLst>
          </p:cNvPr>
          <p:cNvSpPr/>
          <p:nvPr/>
        </p:nvSpPr>
        <p:spPr>
          <a:xfrm>
            <a:off x="3968750" y="8466138"/>
            <a:ext cx="514350" cy="123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88249E4-E343-B4C4-E24B-BAAEB8A3AB49}"/>
              </a:ext>
            </a:extLst>
          </p:cNvPr>
          <p:cNvSpPr/>
          <p:nvPr/>
        </p:nvSpPr>
        <p:spPr>
          <a:xfrm>
            <a:off x="3959225" y="9161463"/>
            <a:ext cx="514350" cy="952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95C789E-AC1A-B977-4B86-D86F2C914D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48884" y="2329143"/>
            <a:ext cx="6446150" cy="2576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857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A92FADA-BE7E-E979-D987-F1F59F2156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71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8361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9E20EA6FE8D2246BF1B8765DEF3A30E" ma:contentTypeVersion="13" ma:contentTypeDescription="Create a new document." ma:contentTypeScope="" ma:versionID="1f505864751fb728d764997a8d26a9f7">
  <xsd:schema xmlns:xsd="http://www.w3.org/2001/XMLSchema" xmlns:xs="http://www.w3.org/2001/XMLSchema" xmlns:p="http://schemas.microsoft.com/office/2006/metadata/properties" xmlns:ns2="8c689571-70a1-4540-8753-5001ac2a55d6" xmlns:ns3="9f1a2a14-5fab-4b2c-bbd3-e33a7f461a1a" targetNamespace="http://schemas.microsoft.com/office/2006/metadata/properties" ma:root="true" ma:fieldsID="c664ba77de8bd9c4d763e377714e85df" ns2:_="" ns3:_="">
    <xsd:import namespace="8c689571-70a1-4540-8753-5001ac2a55d6"/>
    <xsd:import namespace="9f1a2a14-5fab-4b2c-bbd3-e33a7f461a1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689571-70a1-4540-8753-5001ac2a55d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16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3495bb9a-bc03-447a-9e77-0aa26cc4fbd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f1a2a14-5fab-4b2c-bbd3-e33a7f461a1a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935093a0-618f-4f5c-827e-23630d8be50b}" ma:internalName="TaxCatchAll" ma:showField="CatchAllData" ma:web="9f1a2a14-5fab-4b2c-bbd3-e33a7f461a1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c689571-70a1-4540-8753-5001ac2a55d6">
      <Terms xmlns="http://schemas.microsoft.com/office/infopath/2007/PartnerControls"/>
    </lcf76f155ced4ddcb4097134ff3c332f>
    <TaxCatchAll xmlns="9f1a2a14-5fab-4b2c-bbd3-e33a7f461a1a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7FEAFDA-0A9E-422B-99EE-FF029FD806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c689571-70a1-4540-8753-5001ac2a55d6"/>
    <ds:schemaRef ds:uri="9f1a2a14-5fab-4b2c-bbd3-e33a7f461a1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C5A44A2-9871-4A2E-831E-0A9756374177}">
  <ds:schemaRefs>
    <ds:schemaRef ds:uri="http://schemas.microsoft.com/office/2006/documentManagement/types"/>
    <ds:schemaRef ds:uri="http://purl.org/dc/elements/1.1/"/>
    <ds:schemaRef ds:uri="http://www.w3.org/XML/1998/namespace"/>
    <ds:schemaRef ds:uri="http://schemas.microsoft.com/office/2006/metadata/properties"/>
    <ds:schemaRef ds:uri="http://schemas.openxmlformats.org/package/2006/metadata/core-properties"/>
    <ds:schemaRef ds:uri="8c689571-70a1-4540-8753-5001ac2a55d6"/>
    <ds:schemaRef ds:uri="http://purl.org/dc/terms/"/>
    <ds:schemaRef ds:uri="9f1a2a14-5fab-4b2c-bbd3-e33a7f461a1a"/>
    <ds:schemaRef ds:uri="http://schemas.microsoft.com/office/infopath/2007/PartnerControl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B16C6D36-6B9D-4F65-A2B1-F6550F581C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Assembly template</Template>
  <TotalTime>1538</TotalTime>
  <Words>112</Words>
  <Application>Microsoft Office PowerPoint</Application>
  <PresentationFormat>On-screen Show (4:3)</PresentationFormat>
  <Paragraphs>22</Paragraphs>
  <Slides>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Sassoon Penpals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Rucstall Primary School</dc:creator>
  <cp:lastModifiedBy>Maria Burr</cp:lastModifiedBy>
  <cp:revision>55</cp:revision>
  <dcterms:created xsi:type="dcterms:W3CDTF">2018-04-15T12:04:25Z</dcterms:created>
  <dcterms:modified xsi:type="dcterms:W3CDTF">2025-07-10T11:14:16Z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0x010100C9E20EA6FE8D2246BF1B8765DEF3A30E</vt:lpwstr>
  </property>
  <property fmtid="{D5CDD505-2E9C-101B-9397-08002B2CF9AE}" pid="3" name="Order">
    <vt:r8>170400</vt:r8>
  </property>
  <property fmtid="{D5CDD505-2E9C-101B-9397-08002B2CF9AE}" pid="4" name="MediaServiceImageTags">
    <vt:lpwstr/>
  </property>
</Properties>
</file>