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60" r:id="rId5"/>
    <p:sldId id="261" r:id="rId6"/>
    <p:sldId id="262" r:id="rId7"/>
    <p:sldId id="259" r:id="rId8"/>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3A0632-F14A-4E7A-B1B2-6229114075BE}" v="12" dt="2026-01-06T07:45:26.9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55" autoAdjust="0"/>
    <p:restoredTop sz="94660"/>
  </p:normalViewPr>
  <p:slideViewPr>
    <p:cSldViewPr snapToGrid="0">
      <p:cViewPr>
        <p:scale>
          <a:sx n="64" d="100"/>
          <a:sy n="64" d="100"/>
        </p:scale>
        <p:origin x="144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uth Chattell" userId="fec0057d-e870-4fd7-976e-d63821a04aa2" providerId="ADAL" clId="{4AC9C4E7-22D0-447B-B7CB-D84183572D38}"/>
    <pc:docChg chg="undo custSel addSld delSld modSld sldOrd">
      <pc:chgData name="Ruth Chattell" userId="fec0057d-e870-4fd7-976e-d63821a04aa2" providerId="ADAL" clId="{4AC9C4E7-22D0-447B-B7CB-D84183572D38}" dt="2026-01-06T07:51:32.077" v="2134" actId="47"/>
      <pc:docMkLst>
        <pc:docMk/>
      </pc:docMkLst>
      <pc:sldChg chg="del">
        <pc:chgData name="Ruth Chattell" userId="fec0057d-e870-4fd7-976e-d63821a04aa2" providerId="ADAL" clId="{4AC9C4E7-22D0-447B-B7CB-D84183572D38}" dt="2026-01-06T07:51:28.890" v="2132" actId="47"/>
        <pc:sldMkLst>
          <pc:docMk/>
          <pc:sldMk cId="4035314944" sldId="256"/>
        </pc:sldMkLst>
      </pc:sldChg>
      <pc:sldChg chg="del">
        <pc:chgData name="Ruth Chattell" userId="fec0057d-e870-4fd7-976e-d63821a04aa2" providerId="ADAL" clId="{4AC9C4E7-22D0-447B-B7CB-D84183572D38}" dt="2026-01-06T07:51:30.491" v="2133" actId="47"/>
        <pc:sldMkLst>
          <pc:docMk/>
          <pc:sldMk cId="2545618979" sldId="257"/>
        </pc:sldMkLst>
      </pc:sldChg>
      <pc:sldChg chg="del">
        <pc:chgData name="Ruth Chattell" userId="fec0057d-e870-4fd7-976e-d63821a04aa2" providerId="ADAL" clId="{4AC9C4E7-22D0-447B-B7CB-D84183572D38}" dt="2026-01-06T07:51:32.077" v="2134" actId="47"/>
        <pc:sldMkLst>
          <pc:docMk/>
          <pc:sldMk cId="153044355" sldId="258"/>
        </pc:sldMkLst>
      </pc:sldChg>
      <pc:sldChg chg="addSp delSp modSp new mod ord">
        <pc:chgData name="Ruth Chattell" userId="fec0057d-e870-4fd7-976e-d63821a04aa2" providerId="ADAL" clId="{4AC9C4E7-22D0-447B-B7CB-D84183572D38}" dt="2026-01-06T07:27:07.634" v="1314" actId="1076"/>
        <pc:sldMkLst>
          <pc:docMk/>
          <pc:sldMk cId="459433000" sldId="259"/>
        </pc:sldMkLst>
        <pc:spChg chg="mod">
          <ac:chgData name="Ruth Chattell" userId="fec0057d-e870-4fd7-976e-d63821a04aa2" providerId="ADAL" clId="{4AC9C4E7-22D0-447B-B7CB-D84183572D38}" dt="2026-01-06T07:27:07.634" v="1314" actId="1076"/>
          <ac:spMkLst>
            <pc:docMk/>
            <pc:sldMk cId="459433000" sldId="259"/>
            <ac:spMk id="2" creationId="{99DD31BC-0AAE-51A9-C557-B848C8016E3E}"/>
          </ac:spMkLst>
        </pc:spChg>
        <pc:spChg chg="del">
          <ac:chgData name="Ruth Chattell" userId="fec0057d-e870-4fd7-976e-d63821a04aa2" providerId="ADAL" clId="{4AC9C4E7-22D0-447B-B7CB-D84183572D38}" dt="2026-01-06T06:55:10.009" v="2" actId="478"/>
          <ac:spMkLst>
            <pc:docMk/>
            <pc:sldMk cId="459433000" sldId="259"/>
            <ac:spMk id="3" creationId="{CA437026-0E71-2671-7347-7D6D4E3927E3}"/>
          </ac:spMkLst>
        </pc:spChg>
        <pc:spChg chg="add mod">
          <ac:chgData name="Ruth Chattell" userId="fec0057d-e870-4fd7-976e-d63821a04aa2" providerId="ADAL" clId="{4AC9C4E7-22D0-447B-B7CB-D84183572D38}" dt="2026-01-06T07:26:37.607" v="1306" actId="1076"/>
          <ac:spMkLst>
            <pc:docMk/>
            <pc:sldMk cId="459433000" sldId="259"/>
            <ac:spMk id="5" creationId="{39405A08-CBAA-CC6C-EFA9-89EBCCEEE1B3}"/>
          </ac:spMkLst>
        </pc:spChg>
        <pc:spChg chg="add del mod">
          <ac:chgData name="Ruth Chattell" userId="fec0057d-e870-4fd7-976e-d63821a04aa2" providerId="ADAL" clId="{4AC9C4E7-22D0-447B-B7CB-D84183572D38}" dt="2026-01-06T07:03:31.926" v="48" actId="478"/>
          <ac:spMkLst>
            <pc:docMk/>
            <pc:sldMk cId="459433000" sldId="259"/>
            <ac:spMk id="7" creationId="{2A0DE291-00F1-847A-0E8E-1A2E93991375}"/>
          </ac:spMkLst>
        </pc:spChg>
        <pc:spChg chg="add mod">
          <ac:chgData name="Ruth Chattell" userId="fec0057d-e870-4fd7-976e-d63821a04aa2" providerId="ADAL" clId="{4AC9C4E7-22D0-447B-B7CB-D84183572D38}" dt="2026-01-06T07:26:44.586" v="1308" actId="1076"/>
          <ac:spMkLst>
            <pc:docMk/>
            <pc:sldMk cId="459433000" sldId="259"/>
            <ac:spMk id="9" creationId="{E9F9846D-68B5-95B4-4A48-9C5495E5DDE3}"/>
          </ac:spMkLst>
        </pc:spChg>
        <pc:spChg chg="add mod">
          <ac:chgData name="Ruth Chattell" userId="fec0057d-e870-4fd7-976e-d63821a04aa2" providerId="ADAL" clId="{4AC9C4E7-22D0-447B-B7CB-D84183572D38}" dt="2026-01-06T07:02:47.987" v="42" actId="1076"/>
          <ac:spMkLst>
            <pc:docMk/>
            <pc:sldMk cId="459433000" sldId="259"/>
            <ac:spMk id="11" creationId="{098E4CC7-149B-9F8C-39F0-208205E591A2}"/>
          </ac:spMkLst>
        </pc:spChg>
        <pc:spChg chg="add mod">
          <ac:chgData name="Ruth Chattell" userId="fec0057d-e870-4fd7-976e-d63821a04aa2" providerId="ADAL" clId="{4AC9C4E7-22D0-447B-B7CB-D84183572D38}" dt="2026-01-06T07:26:48.232" v="1309" actId="1076"/>
          <ac:spMkLst>
            <pc:docMk/>
            <pc:sldMk cId="459433000" sldId="259"/>
            <ac:spMk id="13" creationId="{50752C1B-6753-ADAE-B754-51C01FBF099D}"/>
          </ac:spMkLst>
        </pc:spChg>
        <pc:spChg chg="add mod">
          <ac:chgData name="Ruth Chattell" userId="fec0057d-e870-4fd7-976e-d63821a04aa2" providerId="ADAL" clId="{4AC9C4E7-22D0-447B-B7CB-D84183572D38}" dt="2026-01-06T07:02:52.406" v="43" actId="1076"/>
          <ac:spMkLst>
            <pc:docMk/>
            <pc:sldMk cId="459433000" sldId="259"/>
            <ac:spMk id="15" creationId="{77061261-56E1-6E29-C93D-DFC99F00D3B6}"/>
          </ac:spMkLst>
        </pc:spChg>
        <pc:spChg chg="add mod">
          <ac:chgData name="Ruth Chattell" userId="fec0057d-e870-4fd7-976e-d63821a04aa2" providerId="ADAL" clId="{4AC9C4E7-22D0-447B-B7CB-D84183572D38}" dt="2026-01-06T07:26:51.290" v="1310" actId="1076"/>
          <ac:spMkLst>
            <pc:docMk/>
            <pc:sldMk cId="459433000" sldId="259"/>
            <ac:spMk id="17" creationId="{F1AD5FCD-61AD-538C-9EFD-4FA1D6D6FB3B}"/>
          </ac:spMkLst>
        </pc:spChg>
        <pc:spChg chg="add del mod">
          <ac:chgData name="Ruth Chattell" userId="fec0057d-e870-4fd7-976e-d63821a04aa2" providerId="ADAL" clId="{4AC9C4E7-22D0-447B-B7CB-D84183572D38}" dt="2026-01-06T07:02:08.414" v="37" actId="478"/>
          <ac:spMkLst>
            <pc:docMk/>
            <pc:sldMk cId="459433000" sldId="259"/>
            <ac:spMk id="19" creationId="{C37E1421-BC17-26D1-C0E6-EF9794CF9D21}"/>
          </ac:spMkLst>
        </pc:spChg>
        <pc:spChg chg="add mod">
          <ac:chgData name="Ruth Chattell" userId="fec0057d-e870-4fd7-976e-d63821a04aa2" providerId="ADAL" clId="{4AC9C4E7-22D0-447B-B7CB-D84183572D38}" dt="2026-01-06T07:02:55.680" v="44" actId="1076"/>
          <ac:spMkLst>
            <pc:docMk/>
            <pc:sldMk cId="459433000" sldId="259"/>
            <ac:spMk id="21" creationId="{A9CB0851-CCBB-3C02-A2D3-2D4A07438E20}"/>
          </ac:spMkLst>
        </pc:spChg>
        <pc:spChg chg="add mod">
          <ac:chgData name="Ruth Chattell" userId="fec0057d-e870-4fd7-976e-d63821a04aa2" providerId="ADAL" clId="{4AC9C4E7-22D0-447B-B7CB-D84183572D38}" dt="2026-01-06T07:02:59.408" v="45" actId="1076"/>
          <ac:spMkLst>
            <pc:docMk/>
            <pc:sldMk cId="459433000" sldId="259"/>
            <ac:spMk id="23" creationId="{CE8A44C3-9EE5-DDD9-2D3F-BC37C58E5F6D}"/>
          </ac:spMkLst>
        </pc:spChg>
        <pc:spChg chg="add mod">
          <ac:chgData name="Ruth Chattell" userId="fec0057d-e870-4fd7-976e-d63821a04aa2" providerId="ADAL" clId="{4AC9C4E7-22D0-447B-B7CB-D84183572D38}" dt="2026-01-06T07:26:41.562" v="1307" actId="1076"/>
          <ac:spMkLst>
            <pc:docMk/>
            <pc:sldMk cId="459433000" sldId="259"/>
            <ac:spMk id="25" creationId="{DFEDD7C4-33B8-641B-294F-8D6624A595A0}"/>
          </ac:spMkLst>
        </pc:spChg>
        <pc:spChg chg="add mod">
          <ac:chgData name="Ruth Chattell" userId="fec0057d-e870-4fd7-976e-d63821a04aa2" providerId="ADAL" clId="{4AC9C4E7-22D0-447B-B7CB-D84183572D38}" dt="2026-01-06T07:26:32.188" v="1305" actId="1076"/>
          <ac:spMkLst>
            <pc:docMk/>
            <pc:sldMk cId="459433000" sldId="259"/>
            <ac:spMk id="27" creationId="{88F42B32-5D6F-D3B3-C0AA-5792C081C149}"/>
          </ac:spMkLst>
        </pc:spChg>
        <pc:spChg chg="add mod">
          <ac:chgData name="Ruth Chattell" userId="fec0057d-e870-4fd7-976e-d63821a04aa2" providerId="ADAL" clId="{4AC9C4E7-22D0-447B-B7CB-D84183572D38}" dt="2026-01-06T07:26:24.616" v="1303" actId="1076"/>
          <ac:spMkLst>
            <pc:docMk/>
            <pc:sldMk cId="459433000" sldId="259"/>
            <ac:spMk id="28" creationId="{93082F0A-DB69-A304-B418-95569B23B25B}"/>
          </ac:spMkLst>
        </pc:spChg>
        <pc:spChg chg="add mod">
          <ac:chgData name="Ruth Chattell" userId="fec0057d-e870-4fd7-976e-d63821a04aa2" providerId="ADAL" clId="{4AC9C4E7-22D0-447B-B7CB-D84183572D38}" dt="2026-01-06T07:26:20.931" v="1302" actId="1076"/>
          <ac:spMkLst>
            <pc:docMk/>
            <pc:sldMk cId="459433000" sldId="259"/>
            <ac:spMk id="29" creationId="{38A93B64-15B9-C99B-72CF-A1C77635C557}"/>
          </ac:spMkLst>
        </pc:spChg>
        <pc:spChg chg="add mod">
          <ac:chgData name="Ruth Chattell" userId="fec0057d-e870-4fd7-976e-d63821a04aa2" providerId="ADAL" clId="{4AC9C4E7-22D0-447B-B7CB-D84183572D38}" dt="2026-01-06T07:27:00.702" v="1313" actId="1076"/>
          <ac:spMkLst>
            <pc:docMk/>
            <pc:sldMk cId="459433000" sldId="259"/>
            <ac:spMk id="30" creationId="{1C7820B3-E6CD-9530-9E00-76B1E9FC673C}"/>
          </ac:spMkLst>
        </pc:spChg>
        <pc:spChg chg="add del mod">
          <ac:chgData name="Ruth Chattell" userId="fec0057d-e870-4fd7-976e-d63821a04aa2" providerId="ADAL" clId="{4AC9C4E7-22D0-447B-B7CB-D84183572D38}" dt="2026-01-06T07:13:18.376" v="222" actId="478"/>
          <ac:spMkLst>
            <pc:docMk/>
            <pc:sldMk cId="459433000" sldId="259"/>
            <ac:spMk id="32" creationId="{8265C65D-C15C-012F-9619-F331BAD30857}"/>
          </ac:spMkLst>
        </pc:spChg>
        <pc:spChg chg="add mod">
          <ac:chgData name="Ruth Chattell" userId="fec0057d-e870-4fd7-976e-d63821a04aa2" providerId="ADAL" clId="{4AC9C4E7-22D0-447B-B7CB-D84183572D38}" dt="2026-01-06T07:26:29.190" v="1304" actId="1076"/>
          <ac:spMkLst>
            <pc:docMk/>
            <pc:sldMk cId="459433000" sldId="259"/>
            <ac:spMk id="34" creationId="{122A80BE-13A9-6FBC-FE32-6C0636860B39}"/>
          </ac:spMkLst>
        </pc:spChg>
      </pc:sldChg>
      <pc:sldChg chg="modSp new mod ord">
        <pc:chgData name="Ruth Chattell" userId="fec0057d-e870-4fd7-976e-d63821a04aa2" providerId="ADAL" clId="{4AC9C4E7-22D0-447B-B7CB-D84183572D38}" dt="2026-01-06T07:50:37.864" v="2116" actId="20577"/>
        <pc:sldMkLst>
          <pc:docMk/>
          <pc:sldMk cId="522077704" sldId="260"/>
        </pc:sldMkLst>
        <pc:spChg chg="mod">
          <ac:chgData name="Ruth Chattell" userId="fec0057d-e870-4fd7-976e-d63821a04aa2" providerId="ADAL" clId="{4AC9C4E7-22D0-447B-B7CB-D84183572D38}" dt="2026-01-06T07:48:38.214" v="1982" actId="20577"/>
          <ac:spMkLst>
            <pc:docMk/>
            <pc:sldMk cId="522077704" sldId="260"/>
            <ac:spMk id="2" creationId="{BCD12434-4C9C-32A5-FA97-6ABF3ECDF7C4}"/>
          </ac:spMkLst>
        </pc:spChg>
        <pc:spChg chg="mod">
          <ac:chgData name="Ruth Chattell" userId="fec0057d-e870-4fd7-976e-d63821a04aa2" providerId="ADAL" clId="{4AC9C4E7-22D0-447B-B7CB-D84183572D38}" dt="2026-01-06T07:50:37.864" v="2116" actId="20577"/>
          <ac:spMkLst>
            <pc:docMk/>
            <pc:sldMk cId="522077704" sldId="260"/>
            <ac:spMk id="3" creationId="{C8D5DBA2-C761-3759-8040-347A17CD4AEE}"/>
          </ac:spMkLst>
        </pc:spChg>
      </pc:sldChg>
      <pc:sldChg chg="addSp delSp modSp new mod">
        <pc:chgData name="Ruth Chattell" userId="fec0057d-e870-4fd7-976e-d63821a04aa2" providerId="ADAL" clId="{4AC9C4E7-22D0-447B-B7CB-D84183572D38}" dt="2026-01-06T07:50:51.536" v="2123" actId="20577"/>
        <pc:sldMkLst>
          <pc:docMk/>
          <pc:sldMk cId="264950287" sldId="261"/>
        </pc:sldMkLst>
        <pc:spChg chg="mod">
          <ac:chgData name="Ruth Chattell" userId="fec0057d-e870-4fd7-976e-d63821a04aa2" providerId="ADAL" clId="{4AC9C4E7-22D0-447B-B7CB-D84183572D38}" dt="2026-01-06T07:50:51.536" v="2123" actId="20577"/>
          <ac:spMkLst>
            <pc:docMk/>
            <pc:sldMk cId="264950287" sldId="261"/>
            <ac:spMk id="2" creationId="{A66CB3D1-A1D9-6C5A-3E36-E56291128CB9}"/>
          </ac:spMkLst>
        </pc:spChg>
        <pc:spChg chg="del">
          <ac:chgData name="Ruth Chattell" userId="fec0057d-e870-4fd7-976e-d63821a04aa2" providerId="ADAL" clId="{4AC9C4E7-22D0-447B-B7CB-D84183572D38}" dt="2026-01-06T07:31:31.857" v="1316"/>
          <ac:spMkLst>
            <pc:docMk/>
            <pc:sldMk cId="264950287" sldId="261"/>
            <ac:spMk id="3" creationId="{27EA388F-1291-3E5C-E0DE-E1CB0E5646F0}"/>
          </ac:spMkLst>
        </pc:spChg>
        <pc:spChg chg="add mod">
          <ac:chgData name="Ruth Chattell" userId="fec0057d-e870-4fd7-976e-d63821a04aa2" providerId="ADAL" clId="{4AC9C4E7-22D0-447B-B7CB-D84183572D38}" dt="2026-01-06T07:33:01.938" v="1498" actId="20577"/>
          <ac:spMkLst>
            <pc:docMk/>
            <pc:sldMk cId="264950287" sldId="261"/>
            <ac:spMk id="4" creationId="{A018302E-3FE2-BC0C-6341-FFF850BEA137}"/>
          </ac:spMkLst>
        </pc:spChg>
        <pc:spChg chg="add mod">
          <ac:chgData name="Ruth Chattell" userId="fec0057d-e870-4fd7-976e-d63821a04aa2" providerId="ADAL" clId="{4AC9C4E7-22D0-447B-B7CB-D84183572D38}" dt="2026-01-06T07:33:10.683" v="1509" actId="20577"/>
          <ac:spMkLst>
            <pc:docMk/>
            <pc:sldMk cId="264950287" sldId="261"/>
            <ac:spMk id="5" creationId="{49CF5354-FC04-5B0C-D9BA-D2EBA55308CD}"/>
          </ac:spMkLst>
        </pc:spChg>
        <pc:picChg chg="add mod">
          <ac:chgData name="Ruth Chattell" userId="fec0057d-e870-4fd7-976e-d63821a04aa2" providerId="ADAL" clId="{4AC9C4E7-22D0-447B-B7CB-D84183572D38}" dt="2026-01-06T07:32:14.651" v="1431" actId="1076"/>
          <ac:picMkLst>
            <pc:docMk/>
            <pc:sldMk cId="264950287" sldId="261"/>
            <ac:picMk id="1026" creationId="{3EB75875-A8D2-950D-861F-9DE5E53E6D0C}"/>
          </ac:picMkLst>
        </pc:picChg>
      </pc:sldChg>
      <pc:sldChg chg="addSp delSp modSp new mod">
        <pc:chgData name="Ruth Chattell" userId="fec0057d-e870-4fd7-976e-d63821a04aa2" providerId="ADAL" clId="{4AC9C4E7-22D0-447B-B7CB-D84183572D38}" dt="2026-01-06T07:51:20.093" v="2131" actId="1076"/>
        <pc:sldMkLst>
          <pc:docMk/>
          <pc:sldMk cId="2121848355" sldId="262"/>
        </pc:sldMkLst>
        <pc:spChg chg="mod">
          <ac:chgData name="Ruth Chattell" userId="fec0057d-e870-4fd7-976e-d63821a04aa2" providerId="ADAL" clId="{4AC9C4E7-22D0-447B-B7CB-D84183572D38}" dt="2026-01-06T07:51:16.196" v="2129" actId="1076"/>
          <ac:spMkLst>
            <pc:docMk/>
            <pc:sldMk cId="2121848355" sldId="262"/>
            <ac:spMk id="2" creationId="{AA979548-069E-F8AE-74AE-B7BF3CB21557}"/>
          </ac:spMkLst>
        </pc:spChg>
        <pc:spChg chg="del">
          <ac:chgData name="Ruth Chattell" userId="fec0057d-e870-4fd7-976e-d63821a04aa2" providerId="ADAL" clId="{4AC9C4E7-22D0-447B-B7CB-D84183572D38}" dt="2026-01-06T07:45:08.122" v="1513"/>
          <ac:spMkLst>
            <pc:docMk/>
            <pc:sldMk cId="2121848355" sldId="262"/>
            <ac:spMk id="3" creationId="{577C20C8-8B55-B088-7D1D-B7BF9B4C7084}"/>
          </ac:spMkLst>
        </pc:spChg>
        <pc:spChg chg="add mod">
          <ac:chgData name="Ruth Chattell" userId="fec0057d-e870-4fd7-976e-d63821a04aa2" providerId="ADAL" clId="{4AC9C4E7-22D0-447B-B7CB-D84183572D38}" dt="2026-01-06T07:51:13.227" v="2128" actId="1076"/>
          <ac:spMkLst>
            <pc:docMk/>
            <pc:sldMk cId="2121848355" sldId="262"/>
            <ac:spMk id="5" creationId="{2007ABFB-2AEE-24B5-5072-797CDD59F80F}"/>
          </ac:spMkLst>
        </pc:spChg>
        <pc:picChg chg="add mod">
          <ac:chgData name="Ruth Chattell" userId="fec0057d-e870-4fd7-976e-d63821a04aa2" providerId="ADAL" clId="{4AC9C4E7-22D0-447B-B7CB-D84183572D38}" dt="2026-01-06T07:51:20.093" v="2131" actId="1076"/>
          <ac:picMkLst>
            <pc:docMk/>
            <pc:sldMk cId="2121848355" sldId="262"/>
            <ac:picMk id="4" creationId="{0BE4AC25-CD62-7E19-DC39-B28EC7879FC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8FC7A4B-FE00-49E3-98C8-0D8CBBFA3D78}"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DC5769-4C75-482A-BB87-623A50FBC114}" type="slidenum">
              <a:rPr lang="en-GB" smtClean="0"/>
              <a:t>‹#›</a:t>
            </a:fld>
            <a:endParaRPr lang="en-GB"/>
          </a:p>
        </p:txBody>
      </p:sp>
    </p:spTree>
    <p:extLst>
      <p:ext uri="{BB962C8B-B14F-4D97-AF65-F5344CB8AC3E}">
        <p14:creationId xmlns:p14="http://schemas.microsoft.com/office/powerpoint/2010/main" val="345816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FC7A4B-FE00-49E3-98C8-0D8CBBFA3D78}"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DC5769-4C75-482A-BB87-623A50FBC114}" type="slidenum">
              <a:rPr lang="en-GB" smtClean="0"/>
              <a:t>‹#›</a:t>
            </a:fld>
            <a:endParaRPr lang="en-GB"/>
          </a:p>
        </p:txBody>
      </p:sp>
    </p:spTree>
    <p:extLst>
      <p:ext uri="{BB962C8B-B14F-4D97-AF65-F5344CB8AC3E}">
        <p14:creationId xmlns:p14="http://schemas.microsoft.com/office/powerpoint/2010/main" val="25542853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8FC7A4B-FE00-49E3-98C8-0D8CBBFA3D78}"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DC5769-4C75-482A-BB87-623A50FBC114}" type="slidenum">
              <a:rPr lang="en-GB" smtClean="0"/>
              <a:t>‹#›</a:t>
            </a:fld>
            <a:endParaRPr lang="en-GB"/>
          </a:p>
        </p:txBody>
      </p:sp>
    </p:spTree>
    <p:extLst>
      <p:ext uri="{BB962C8B-B14F-4D97-AF65-F5344CB8AC3E}">
        <p14:creationId xmlns:p14="http://schemas.microsoft.com/office/powerpoint/2010/main" val="26697142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8FC7A4B-FE00-49E3-98C8-0D8CBBFA3D78}"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DC5769-4C75-482A-BB87-623A50FBC114}" type="slidenum">
              <a:rPr lang="en-GB" smtClean="0"/>
              <a:t>‹#›</a:t>
            </a:fld>
            <a:endParaRPr lang="en-GB"/>
          </a:p>
        </p:txBody>
      </p:sp>
    </p:spTree>
    <p:extLst>
      <p:ext uri="{BB962C8B-B14F-4D97-AF65-F5344CB8AC3E}">
        <p14:creationId xmlns:p14="http://schemas.microsoft.com/office/powerpoint/2010/main" val="40802925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8FC7A4B-FE00-49E3-98C8-0D8CBBFA3D78}" type="datetimeFigureOut">
              <a:rPr lang="en-GB" smtClean="0"/>
              <a:t>06/01/2026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BDC5769-4C75-482A-BB87-623A50FBC114}" type="slidenum">
              <a:rPr lang="en-GB" smtClean="0"/>
              <a:t>‹#›</a:t>
            </a:fld>
            <a:endParaRPr lang="en-GB"/>
          </a:p>
        </p:txBody>
      </p:sp>
    </p:spTree>
    <p:extLst>
      <p:ext uri="{BB962C8B-B14F-4D97-AF65-F5344CB8AC3E}">
        <p14:creationId xmlns:p14="http://schemas.microsoft.com/office/powerpoint/2010/main" val="3247764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8FC7A4B-FE00-49E3-98C8-0D8CBBFA3D78}" type="datetimeFigureOut">
              <a:rPr lang="en-GB" smtClean="0"/>
              <a:t>06/01/2026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BDC5769-4C75-482A-BB87-623A50FBC114}" type="slidenum">
              <a:rPr lang="en-GB" smtClean="0"/>
              <a:t>‹#›</a:t>
            </a:fld>
            <a:endParaRPr lang="en-GB"/>
          </a:p>
        </p:txBody>
      </p:sp>
    </p:spTree>
    <p:extLst>
      <p:ext uri="{BB962C8B-B14F-4D97-AF65-F5344CB8AC3E}">
        <p14:creationId xmlns:p14="http://schemas.microsoft.com/office/powerpoint/2010/main" val="36147483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FC7A4B-FE00-49E3-98C8-0D8CBBFA3D78}" type="datetimeFigureOut">
              <a:rPr lang="en-GB" smtClean="0"/>
              <a:t>06/01/2026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BDC5769-4C75-482A-BB87-623A50FBC114}" type="slidenum">
              <a:rPr lang="en-GB" smtClean="0"/>
              <a:t>‹#›</a:t>
            </a:fld>
            <a:endParaRPr lang="en-GB"/>
          </a:p>
        </p:txBody>
      </p:sp>
    </p:spTree>
    <p:extLst>
      <p:ext uri="{BB962C8B-B14F-4D97-AF65-F5344CB8AC3E}">
        <p14:creationId xmlns:p14="http://schemas.microsoft.com/office/powerpoint/2010/main" val="2381177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8FC7A4B-FE00-49E3-98C8-0D8CBBFA3D78}"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DC5769-4C75-482A-BB87-623A50FBC114}" type="slidenum">
              <a:rPr lang="en-GB" smtClean="0"/>
              <a:t>‹#›</a:t>
            </a:fld>
            <a:endParaRPr lang="en-GB"/>
          </a:p>
        </p:txBody>
      </p:sp>
    </p:spTree>
    <p:extLst>
      <p:ext uri="{BB962C8B-B14F-4D97-AF65-F5344CB8AC3E}">
        <p14:creationId xmlns:p14="http://schemas.microsoft.com/office/powerpoint/2010/main" val="2229698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8FC7A4B-FE00-49E3-98C8-0D8CBBFA3D78}" type="datetimeFigureOut">
              <a:rPr lang="en-GB" smtClean="0"/>
              <a:t>06/01/2026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BDC5769-4C75-482A-BB87-623A50FBC114}" type="slidenum">
              <a:rPr lang="en-GB" smtClean="0"/>
              <a:t>‹#›</a:t>
            </a:fld>
            <a:endParaRPr lang="en-GB"/>
          </a:p>
        </p:txBody>
      </p:sp>
    </p:spTree>
    <p:extLst>
      <p:ext uri="{BB962C8B-B14F-4D97-AF65-F5344CB8AC3E}">
        <p14:creationId xmlns:p14="http://schemas.microsoft.com/office/powerpoint/2010/main" val="2498256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FC7A4B-FE00-49E3-98C8-0D8CBBFA3D78}"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DC5769-4C75-482A-BB87-623A50FBC114}" type="slidenum">
              <a:rPr lang="en-GB" smtClean="0"/>
              <a:t>‹#›</a:t>
            </a:fld>
            <a:endParaRPr lang="en-GB"/>
          </a:p>
        </p:txBody>
      </p:sp>
    </p:spTree>
    <p:extLst>
      <p:ext uri="{BB962C8B-B14F-4D97-AF65-F5344CB8AC3E}">
        <p14:creationId xmlns:p14="http://schemas.microsoft.com/office/powerpoint/2010/main" val="1594616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8FC7A4B-FE00-49E3-98C8-0D8CBBFA3D78}" type="datetimeFigureOut">
              <a:rPr lang="en-GB" smtClean="0"/>
              <a:t>06/01/2026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BDC5769-4C75-482A-BB87-623A50FBC114}" type="slidenum">
              <a:rPr lang="en-GB" smtClean="0"/>
              <a:t>‹#›</a:t>
            </a:fld>
            <a:endParaRPr lang="en-GB"/>
          </a:p>
        </p:txBody>
      </p:sp>
    </p:spTree>
    <p:extLst>
      <p:ext uri="{BB962C8B-B14F-4D97-AF65-F5344CB8AC3E}">
        <p14:creationId xmlns:p14="http://schemas.microsoft.com/office/powerpoint/2010/main" val="38570384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FC7A4B-FE00-49E3-98C8-0D8CBBFA3D78}" type="datetimeFigureOut">
              <a:rPr lang="en-GB" smtClean="0"/>
              <a:t>06/01/2026</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BDC5769-4C75-482A-BB87-623A50FBC114}" type="slidenum">
              <a:rPr lang="en-GB" smtClean="0"/>
              <a:t>‹#›</a:t>
            </a:fld>
            <a:endParaRPr lang="en-GB"/>
          </a:p>
        </p:txBody>
      </p:sp>
    </p:spTree>
    <p:extLst>
      <p:ext uri="{BB962C8B-B14F-4D97-AF65-F5344CB8AC3E}">
        <p14:creationId xmlns:p14="http://schemas.microsoft.com/office/powerpoint/2010/main" val="23381804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s://www.youtube.com/watch?v=K6WUgGNzi9Q&amp;list=PLxc18GbmCHuATX4Hpv4rW6jyWEoAbyWdh&amp;index=7" TargetMode="External"/><Relationship Id="rId13" Type="http://schemas.openxmlformats.org/officeDocument/2006/relationships/hyperlink" Target="https://readsonlinefree.com/jenny-mclachlan/493733-the_land_of_roar" TargetMode="External"/><Relationship Id="rId3" Type="http://schemas.openxmlformats.org/officeDocument/2006/relationships/hyperlink" Target="https://www.youtube.com/watch?v=aQXceNljoOg&amp;list=PLxc18GbmCHuATX4Hpv4rW6jyWEoAbyWdh" TargetMode="External"/><Relationship Id="rId7" Type="http://schemas.openxmlformats.org/officeDocument/2006/relationships/hyperlink" Target="https://www.youtube.com/watch?v=XVFtEHkSrLo&amp;list=PLxc18GbmCHuATX4Hpv4rW6jyWEoAbyWdh&amp;index=6" TargetMode="External"/><Relationship Id="rId12" Type="http://schemas.openxmlformats.org/officeDocument/2006/relationships/hyperlink" Target="https://online.flipbuilder.com/fdyv/brbc/" TargetMode="External"/><Relationship Id="rId2" Type="http://schemas.openxmlformats.org/officeDocument/2006/relationships/hyperlink" Target="https://www.youtube.com/watch?v=_25DJCd4WH0" TargetMode="External"/><Relationship Id="rId1" Type="http://schemas.openxmlformats.org/officeDocument/2006/relationships/slideLayout" Target="../slideLayouts/slideLayout2.xml"/><Relationship Id="rId6" Type="http://schemas.openxmlformats.org/officeDocument/2006/relationships/hyperlink" Target="https://www.youtube.com/watch?v=hd_xiLGDtSA&amp;list=PLxc18GbmCHuATX4Hpv4rW6jyWEoAbyWdh&amp;index=5" TargetMode="External"/><Relationship Id="rId11" Type="http://schemas.openxmlformats.org/officeDocument/2006/relationships/hyperlink" Target="https://www.youtube.com/watch?v=H_VOxxB5OvI&amp;list=PLxc18GbmCHuATX4Hpv4rW6jyWEoAbyWdh&amp;index=2" TargetMode="External"/><Relationship Id="rId5" Type="http://schemas.openxmlformats.org/officeDocument/2006/relationships/hyperlink" Target="https://www.youtube.com/watch?v=NyAahRK41-w&amp;list=PLxc18GbmCHuATX4Hpv4rW6jyWEoAbyWdh&amp;index=4" TargetMode="External"/><Relationship Id="rId10" Type="http://schemas.openxmlformats.org/officeDocument/2006/relationships/hyperlink" Target="https://www.youtube.com/watch?v=ov1yFWKFTQk&amp;list=PLxc18GbmCHuATX4Hpv4rW6jyWEoAbyWdh&amp;index=9" TargetMode="External"/><Relationship Id="rId4" Type="http://schemas.openxmlformats.org/officeDocument/2006/relationships/hyperlink" Target="https://www.youtube.com/watch?v=gyd3D9elB4c&amp;list=PLxc18GbmCHuATX4Hpv4rW6jyWEoAbyWdh&amp;index=3" TargetMode="External"/><Relationship Id="rId9" Type="http://schemas.openxmlformats.org/officeDocument/2006/relationships/hyperlink" Target="https://www.youtube.com/watch?v=eZlSu6Qo2j0&amp;list=PLxc18GbmCHuATX4Hpv4rW6jyWEoAbyWdh&amp;index=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D12434-4C9C-32A5-FA97-6ABF3ECDF7C4}"/>
              </a:ext>
            </a:extLst>
          </p:cNvPr>
          <p:cNvSpPr>
            <a:spLocks noGrp="1"/>
          </p:cNvSpPr>
          <p:nvPr>
            <p:ph type="title"/>
          </p:nvPr>
        </p:nvSpPr>
        <p:spPr>
          <a:xfrm>
            <a:off x="674556" y="297670"/>
            <a:ext cx="10515600" cy="594245"/>
          </a:xfrm>
        </p:spPr>
        <p:txBody>
          <a:bodyPr>
            <a:noAutofit/>
          </a:bodyPr>
          <a:lstStyle/>
          <a:p>
            <a:r>
              <a:rPr lang="en-GB" sz="2800" dirty="0">
                <a:latin typeface="Comic Sans MS" panose="030F0702030302020204" pitchFamily="66" charset="0"/>
              </a:rPr>
              <a:t>School Closure day – the Land of Roar     Year 5  </a:t>
            </a:r>
          </a:p>
        </p:txBody>
      </p:sp>
      <p:sp>
        <p:nvSpPr>
          <p:cNvPr id="3" name="Content Placeholder 2">
            <a:extLst>
              <a:ext uri="{FF2B5EF4-FFF2-40B4-BE49-F238E27FC236}">
                <a16:creationId xmlns:a16="http://schemas.microsoft.com/office/drawing/2014/main" id="{C8D5DBA2-C761-3759-8040-347A17CD4AEE}"/>
              </a:ext>
            </a:extLst>
          </p:cNvPr>
          <p:cNvSpPr>
            <a:spLocks noGrp="1"/>
          </p:cNvSpPr>
          <p:nvPr>
            <p:ph idx="1"/>
          </p:nvPr>
        </p:nvSpPr>
        <p:spPr>
          <a:xfrm>
            <a:off x="134911" y="991484"/>
            <a:ext cx="9563725" cy="5866516"/>
          </a:xfrm>
        </p:spPr>
        <p:txBody>
          <a:bodyPr>
            <a:normAutofit fontScale="62500" lnSpcReduction="20000"/>
          </a:bodyPr>
          <a:lstStyle/>
          <a:p>
            <a:pPr marL="0" indent="0">
              <a:lnSpc>
                <a:spcPct val="170000"/>
              </a:lnSpc>
              <a:buNone/>
            </a:pPr>
            <a:r>
              <a:rPr lang="en-GB" dirty="0"/>
              <a:t>1</a:t>
            </a:r>
            <a:r>
              <a:rPr lang="en-GB" dirty="0">
                <a:latin typeface="Comic Sans MS" panose="030F0702030302020204" pitchFamily="66" charset="0"/>
              </a:rPr>
              <a:t>. Enjoy the beginning of ‘The Land of Roar’- you can either </a:t>
            </a:r>
            <a:r>
              <a:rPr lang="en-GB" u="sng" dirty="0">
                <a:latin typeface="Comic Sans MS" panose="030F0702030302020204" pitchFamily="66" charset="0"/>
              </a:rPr>
              <a:t>listen </a:t>
            </a:r>
            <a:r>
              <a:rPr lang="en-GB" dirty="0">
                <a:latin typeface="Comic Sans MS" panose="030F0702030302020204" pitchFamily="66" charset="0"/>
              </a:rPr>
              <a:t>on the you tube links </a:t>
            </a:r>
            <a:r>
              <a:rPr lang="en-GB" u="sng" dirty="0">
                <a:latin typeface="Comic Sans MS" panose="030F0702030302020204" pitchFamily="66" charset="0"/>
              </a:rPr>
              <a:t>or read </a:t>
            </a:r>
            <a:r>
              <a:rPr lang="en-GB" dirty="0">
                <a:latin typeface="Comic Sans MS" panose="030F0702030302020204" pitchFamily="66" charset="0"/>
              </a:rPr>
              <a:t>on the e-book. ( go up to the part where grandad goes into the camp bed!!)</a:t>
            </a:r>
          </a:p>
          <a:p>
            <a:pPr marL="0" indent="0">
              <a:lnSpc>
                <a:spcPct val="170000"/>
              </a:lnSpc>
              <a:buNone/>
            </a:pPr>
            <a:r>
              <a:rPr lang="en-GB" dirty="0">
                <a:latin typeface="Comic Sans MS" panose="030F0702030302020204" pitchFamily="66" charset="0"/>
              </a:rPr>
              <a:t>2. This is set in an attic- can you </a:t>
            </a:r>
            <a:r>
              <a:rPr lang="en-GB" u="sng" dirty="0">
                <a:latin typeface="Comic Sans MS" panose="030F0702030302020204" pitchFamily="66" charset="0"/>
              </a:rPr>
              <a:t>draw a detailed picture of an attic- </a:t>
            </a:r>
            <a:r>
              <a:rPr lang="en-GB" dirty="0">
                <a:latin typeface="Comic Sans MS" panose="030F0702030302020204" pitchFamily="66" charset="0"/>
              </a:rPr>
              <a:t>with lots of old interesting things in? Think what is often stored in attics. </a:t>
            </a:r>
          </a:p>
          <a:p>
            <a:pPr marL="0" indent="0">
              <a:lnSpc>
                <a:spcPct val="170000"/>
              </a:lnSpc>
              <a:buNone/>
            </a:pPr>
            <a:r>
              <a:rPr lang="en-GB" dirty="0">
                <a:latin typeface="Comic Sans MS" panose="030F0702030302020204" pitchFamily="66" charset="0"/>
              </a:rPr>
              <a:t>3. </a:t>
            </a:r>
            <a:r>
              <a:rPr lang="en-GB" u="sng" dirty="0">
                <a:latin typeface="Comic Sans MS" panose="030F0702030302020204" pitchFamily="66" charset="0"/>
              </a:rPr>
              <a:t>Then can you describe it</a:t>
            </a:r>
            <a:r>
              <a:rPr lang="en-GB" dirty="0">
                <a:latin typeface="Comic Sans MS" panose="030F0702030302020204" pitchFamily="66" charset="0"/>
              </a:rPr>
              <a:t>. It might be dark and shadowy. Spiders? Full of dusty boxes….?  Add in some characters… what are they doing in the attic at the start of the story? Looking for something? Clearing out?    This would be a great story opener. Write a paragraph- use lots of adjectives. </a:t>
            </a:r>
          </a:p>
          <a:p>
            <a:pPr marL="0" indent="0">
              <a:lnSpc>
                <a:spcPct val="170000"/>
              </a:lnSpc>
              <a:buNone/>
            </a:pPr>
            <a:r>
              <a:rPr lang="en-GB" dirty="0">
                <a:latin typeface="Comic Sans MS" panose="030F0702030302020204" pitchFamily="66" charset="0"/>
              </a:rPr>
              <a:t>3. You could plan a great story starting in an attic…. What would happen next? Draw as  a cartoon story to tell the rest.  You just need to draw some boxes and put each part of the story in each box. You can write a caption under each box to help explain the plot.</a:t>
            </a:r>
          </a:p>
        </p:txBody>
      </p:sp>
    </p:spTree>
    <p:extLst>
      <p:ext uri="{BB962C8B-B14F-4D97-AF65-F5344CB8AC3E}">
        <p14:creationId xmlns:p14="http://schemas.microsoft.com/office/powerpoint/2010/main" val="5220777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6CB3D1-A1D9-6C5A-3E36-E56291128CB9}"/>
              </a:ext>
            </a:extLst>
          </p:cNvPr>
          <p:cNvSpPr>
            <a:spLocks noGrp="1"/>
          </p:cNvSpPr>
          <p:nvPr>
            <p:ph type="title"/>
          </p:nvPr>
        </p:nvSpPr>
        <p:spPr>
          <a:xfrm>
            <a:off x="681037" y="335147"/>
            <a:ext cx="8543925" cy="909037"/>
          </a:xfrm>
        </p:spPr>
        <p:txBody>
          <a:bodyPr>
            <a:noAutofit/>
          </a:bodyPr>
          <a:lstStyle/>
          <a:p>
            <a:r>
              <a:rPr lang="en-GB" sz="2000" dirty="0">
                <a:latin typeface="Comic Sans MS" panose="030F0702030302020204" pitchFamily="66" charset="0"/>
              </a:rPr>
              <a:t>Think about the two characters in the Land of Roar- Rose and Arthur. How are they different and similar ?  Record your ideas on this Venn diagram.     </a:t>
            </a:r>
          </a:p>
        </p:txBody>
      </p:sp>
      <p:pic>
        <p:nvPicPr>
          <p:cNvPr id="1026" name="Picture 2" descr="Blank Venn Diagram Template Printable - Printable Templates">
            <a:extLst>
              <a:ext uri="{FF2B5EF4-FFF2-40B4-BE49-F238E27FC236}">
                <a16:creationId xmlns:a16="http://schemas.microsoft.com/office/drawing/2014/main" id="{3EB75875-A8D2-950D-861F-9DE5E53E6D0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99079" y="1580447"/>
            <a:ext cx="8107842" cy="527755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018302E-3FE2-BC0C-6341-FFF850BEA137}"/>
              </a:ext>
            </a:extLst>
          </p:cNvPr>
          <p:cNvSpPr txBox="1"/>
          <p:nvPr/>
        </p:nvSpPr>
        <p:spPr>
          <a:xfrm>
            <a:off x="2233534" y="1580447"/>
            <a:ext cx="2023673" cy="369332"/>
          </a:xfrm>
          <a:prstGeom prst="rect">
            <a:avLst/>
          </a:prstGeom>
          <a:noFill/>
        </p:spPr>
        <p:txBody>
          <a:bodyPr wrap="square" rtlCol="0">
            <a:spAutoFit/>
          </a:bodyPr>
          <a:lstStyle/>
          <a:p>
            <a:r>
              <a:rPr lang="en-GB" dirty="0"/>
              <a:t>Rose </a:t>
            </a:r>
          </a:p>
        </p:txBody>
      </p:sp>
      <p:sp>
        <p:nvSpPr>
          <p:cNvPr id="5" name="TextBox 4">
            <a:extLst>
              <a:ext uri="{FF2B5EF4-FFF2-40B4-BE49-F238E27FC236}">
                <a16:creationId xmlns:a16="http://schemas.microsoft.com/office/drawing/2014/main" id="{49CF5354-FC04-5B0C-D9BA-D2EBA55308CD}"/>
              </a:ext>
            </a:extLst>
          </p:cNvPr>
          <p:cNvSpPr txBox="1"/>
          <p:nvPr/>
        </p:nvSpPr>
        <p:spPr>
          <a:xfrm>
            <a:off x="5696262" y="1580447"/>
            <a:ext cx="1976204" cy="369332"/>
          </a:xfrm>
          <a:prstGeom prst="rect">
            <a:avLst/>
          </a:prstGeom>
          <a:noFill/>
        </p:spPr>
        <p:txBody>
          <a:bodyPr wrap="square" rtlCol="0">
            <a:spAutoFit/>
          </a:bodyPr>
          <a:lstStyle/>
          <a:p>
            <a:r>
              <a:rPr lang="en-GB" dirty="0"/>
              <a:t>Arthur</a:t>
            </a:r>
          </a:p>
        </p:txBody>
      </p:sp>
    </p:spTree>
    <p:extLst>
      <p:ext uri="{BB962C8B-B14F-4D97-AF65-F5344CB8AC3E}">
        <p14:creationId xmlns:p14="http://schemas.microsoft.com/office/powerpoint/2010/main" val="2649502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79548-069E-F8AE-74AE-B7BF3CB21557}"/>
              </a:ext>
            </a:extLst>
          </p:cNvPr>
          <p:cNvSpPr>
            <a:spLocks noGrp="1"/>
          </p:cNvSpPr>
          <p:nvPr>
            <p:ph type="title"/>
          </p:nvPr>
        </p:nvSpPr>
        <p:spPr>
          <a:xfrm>
            <a:off x="5058165" y="215226"/>
            <a:ext cx="4847835" cy="1325563"/>
          </a:xfrm>
        </p:spPr>
        <p:txBody>
          <a:bodyPr/>
          <a:lstStyle/>
          <a:p>
            <a:r>
              <a:rPr lang="en-GB" dirty="0">
                <a:latin typeface="Comic Sans MS" panose="030F0702030302020204" pitchFamily="66" charset="0"/>
              </a:rPr>
              <a:t>Front cover </a:t>
            </a:r>
          </a:p>
        </p:txBody>
      </p:sp>
      <p:pic>
        <p:nvPicPr>
          <p:cNvPr id="4" name="Content Placeholder 3">
            <a:extLst>
              <a:ext uri="{FF2B5EF4-FFF2-40B4-BE49-F238E27FC236}">
                <a16:creationId xmlns:a16="http://schemas.microsoft.com/office/drawing/2014/main" id="{0BE4AC25-CD62-7E19-DC39-B28EC7879FCE}"/>
              </a:ext>
            </a:extLst>
          </p:cNvPr>
          <p:cNvPicPr>
            <a:picLocks noGrp="1" noChangeAspect="1"/>
          </p:cNvPicPr>
          <p:nvPr>
            <p:ph idx="1"/>
          </p:nvPr>
        </p:nvPicPr>
        <p:blipFill>
          <a:blip r:embed="rId2"/>
          <a:stretch>
            <a:fillRect/>
          </a:stretch>
        </p:blipFill>
        <p:spPr>
          <a:xfrm>
            <a:off x="179882" y="511825"/>
            <a:ext cx="4542020" cy="5834349"/>
          </a:xfrm>
          <a:prstGeom prst="rect">
            <a:avLst/>
          </a:prstGeom>
        </p:spPr>
      </p:pic>
      <p:sp>
        <p:nvSpPr>
          <p:cNvPr id="5" name="TextBox 4">
            <a:extLst>
              <a:ext uri="{FF2B5EF4-FFF2-40B4-BE49-F238E27FC236}">
                <a16:creationId xmlns:a16="http://schemas.microsoft.com/office/drawing/2014/main" id="{2007ABFB-2AEE-24B5-5072-797CDD59F80F}"/>
              </a:ext>
            </a:extLst>
          </p:cNvPr>
          <p:cNvSpPr txBox="1"/>
          <p:nvPr/>
        </p:nvSpPr>
        <p:spPr>
          <a:xfrm>
            <a:off x="4796853" y="1540789"/>
            <a:ext cx="4542020" cy="4708981"/>
          </a:xfrm>
          <a:prstGeom prst="rect">
            <a:avLst/>
          </a:prstGeom>
          <a:noFill/>
        </p:spPr>
        <p:txBody>
          <a:bodyPr wrap="square" rtlCol="0">
            <a:spAutoFit/>
          </a:bodyPr>
          <a:lstStyle/>
          <a:p>
            <a:r>
              <a:rPr lang="en-GB" sz="2000" dirty="0">
                <a:latin typeface="Comic Sans MS" panose="030F0702030302020204" pitchFamily="66" charset="0"/>
              </a:rPr>
              <a:t>What clues can you see in this front cover?</a:t>
            </a:r>
          </a:p>
          <a:p>
            <a:endParaRPr lang="en-GB" sz="2000" dirty="0">
              <a:latin typeface="Comic Sans MS" panose="030F0702030302020204" pitchFamily="66" charset="0"/>
            </a:endParaRPr>
          </a:p>
          <a:p>
            <a:r>
              <a:rPr lang="en-GB" sz="2000" dirty="0">
                <a:latin typeface="Comic Sans MS" panose="030F0702030302020204" pitchFamily="66" charset="0"/>
              </a:rPr>
              <a:t>Have a really close look.</a:t>
            </a:r>
          </a:p>
          <a:p>
            <a:endParaRPr lang="en-GB" sz="2000" dirty="0">
              <a:latin typeface="Comic Sans MS" panose="030F0702030302020204" pitchFamily="66" charset="0"/>
            </a:endParaRPr>
          </a:p>
          <a:p>
            <a:endParaRPr lang="en-GB" sz="2000" dirty="0">
              <a:latin typeface="Comic Sans MS" panose="030F0702030302020204" pitchFamily="66" charset="0"/>
            </a:endParaRPr>
          </a:p>
          <a:p>
            <a:r>
              <a:rPr lang="en-GB" sz="2000" dirty="0">
                <a:latin typeface="Comic Sans MS" panose="030F0702030302020204" pitchFamily="66" charset="0"/>
              </a:rPr>
              <a:t>When you have written/ drawn your own story, starting from the attic… decide on a title for your book.</a:t>
            </a:r>
          </a:p>
          <a:p>
            <a:endParaRPr lang="en-GB" sz="2000" dirty="0">
              <a:latin typeface="Comic Sans MS" panose="030F0702030302020204" pitchFamily="66" charset="0"/>
            </a:endParaRPr>
          </a:p>
          <a:p>
            <a:r>
              <a:rPr lang="en-GB" sz="2000" dirty="0">
                <a:latin typeface="Comic Sans MS" panose="030F0702030302020204" pitchFamily="66" charset="0"/>
              </a:rPr>
              <a:t>Now can you design a front cover- that gives some clues…. But doesn’t spoil any surprises. Try to make the cover detailed, with things in it- that make the reader curious! </a:t>
            </a:r>
          </a:p>
        </p:txBody>
      </p:sp>
    </p:spTree>
    <p:extLst>
      <p:ext uri="{BB962C8B-B14F-4D97-AF65-F5344CB8AC3E}">
        <p14:creationId xmlns:p14="http://schemas.microsoft.com/office/powerpoint/2010/main" val="21218483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D31BC-0AAE-51A9-C557-B848C8016E3E}"/>
              </a:ext>
            </a:extLst>
          </p:cNvPr>
          <p:cNvSpPr>
            <a:spLocks noGrp="1"/>
          </p:cNvSpPr>
          <p:nvPr>
            <p:ph type="title"/>
          </p:nvPr>
        </p:nvSpPr>
        <p:spPr>
          <a:xfrm>
            <a:off x="1654539" y="335428"/>
            <a:ext cx="7196528" cy="739188"/>
          </a:xfrm>
        </p:spPr>
        <p:txBody>
          <a:bodyPr>
            <a:normAutofit fontScale="90000"/>
          </a:bodyPr>
          <a:lstStyle/>
          <a:p>
            <a:r>
              <a:rPr lang="en-GB" dirty="0">
                <a:hlinkClick r:id="rId2"/>
              </a:rPr>
              <a:t>The Land of Roar - Chapter 1</a:t>
            </a:r>
            <a:br>
              <a:rPr lang="en-GB" dirty="0"/>
            </a:br>
            <a:endParaRPr lang="en-GB" dirty="0"/>
          </a:p>
        </p:txBody>
      </p:sp>
      <p:sp>
        <p:nvSpPr>
          <p:cNvPr id="5" name="TextBox 4">
            <a:extLst>
              <a:ext uri="{FF2B5EF4-FFF2-40B4-BE49-F238E27FC236}">
                <a16:creationId xmlns:a16="http://schemas.microsoft.com/office/drawing/2014/main" id="{39405A08-CBAA-CC6C-EFA9-89EBCCEEE1B3}"/>
              </a:ext>
            </a:extLst>
          </p:cNvPr>
          <p:cNvSpPr txBox="1"/>
          <p:nvPr/>
        </p:nvSpPr>
        <p:spPr>
          <a:xfrm>
            <a:off x="238282" y="1730760"/>
            <a:ext cx="6093500" cy="523220"/>
          </a:xfrm>
          <a:prstGeom prst="rect">
            <a:avLst/>
          </a:prstGeom>
          <a:noFill/>
        </p:spPr>
        <p:txBody>
          <a:bodyPr wrap="square">
            <a:spAutoFit/>
          </a:bodyPr>
          <a:lstStyle/>
          <a:p>
            <a:r>
              <a:rPr lang="en-GB" sz="2800" dirty="0">
                <a:hlinkClick r:id="rId3"/>
              </a:rPr>
              <a:t>TLOR Ch1</a:t>
            </a:r>
            <a:endParaRPr lang="en-GB" sz="2800" dirty="0"/>
          </a:p>
        </p:txBody>
      </p:sp>
      <p:sp>
        <p:nvSpPr>
          <p:cNvPr id="9" name="TextBox 8">
            <a:extLst>
              <a:ext uri="{FF2B5EF4-FFF2-40B4-BE49-F238E27FC236}">
                <a16:creationId xmlns:a16="http://schemas.microsoft.com/office/drawing/2014/main" id="{E9F9846D-68B5-95B4-4A48-9C5495E5DDE3}"/>
              </a:ext>
            </a:extLst>
          </p:cNvPr>
          <p:cNvSpPr txBox="1"/>
          <p:nvPr/>
        </p:nvSpPr>
        <p:spPr>
          <a:xfrm>
            <a:off x="197684" y="2714972"/>
            <a:ext cx="6093500" cy="369332"/>
          </a:xfrm>
          <a:prstGeom prst="rect">
            <a:avLst/>
          </a:prstGeom>
          <a:noFill/>
        </p:spPr>
        <p:txBody>
          <a:bodyPr wrap="square">
            <a:spAutoFit/>
          </a:bodyPr>
          <a:lstStyle/>
          <a:p>
            <a:r>
              <a:rPr lang="en-GB" dirty="0">
                <a:hlinkClick r:id="rId4"/>
              </a:rPr>
              <a:t>TLOR Ch3</a:t>
            </a:r>
            <a:endParaRPr lang="en-GB" dirty="0"/>
          </a:p>
        </p:txBody>
      </p:sp>
      <p:sp>
        <p:nvSpPr>
          <p:cNvPr id="11" name="TextBox 10">
            <a:extLst>
              <a:ext uri="{FF2B5EF4-FFF2-40B4-BE49-F238E27FC236}">
                <a16:creationId xmlns:a16="http://schemas.microsoft.com/office/drawing/2014/main" id="{098E4CC7-149B-9F8C-39F0-208205E591A2}"/>
              </a:ext>
            </a:extLst>
          </p:cNvPr>
          <p:cNvSpPr txBox="1"/>
          <p:nvPr/>
        </p:nvSpPr>
        <p:spPr>
          <a:xfrm>
            <a:off x="1741981" y="2879264"/>
            <a:ext cx="6093500" cy="369332"/>
          </a:xfrm>
          <a:prstGeom prst="rect">
            <a:avLst/>
          </a:prstGeom>
          <a:noFill/>
        </p:spPr>
        <p:txBody>
          <a:bodyPr wrap="square">
            <a:spAutoFit/>
          </a:bodyPr>
          <a:lstStyle/>
          <a:p>
            <a:r>
              <a:rPr lang="en-GB" dirty="0">
                <a:hlinkClick r:id="rId5"/>
              </a:rPr>
              <a:t>TLOR Ch4</a:t>
            </a:r>
            <a:endParaRPr lang="en-GB" dirty="0"/>
          </a:p>
        </p:txBody>
      </p:sp>
      <p:sp>
        <p:nvSpPr>
          <p:cNvPr id="13" name="TextBox 12">
            <a:extLst>
              <a:ext uri="{FF2B5EF4-FFF2-40B4-BE49-F238E27FC236}">
                <a16:creationId xmlns:a16="http://schemas.microsoft.com/office/drawing/2014/main" id="{50752C1B-6753-ADAE-B754-51C01FBF099D}"/>
              </a:ext>
            </a:extLst>
          </p:cNvPr>
          <p:cNvSpPr txBox="1"/>
          <p:nvPr/>
        </p:nvSpPr>
        <p:spPr>
          <a:xfrm>
            <a:off x="238282" y="3842385"/>
            <a:ext cx="6093500" cy="369332"/>
          </a:xfrm>
          <a:prstGeom prst="rect">
            <a:avLst/>
          </a:prstGeom>
          <a:noFill/>
        </p:spPr>
        <p:txBody>
          <a:bodyPr wrap="square">
            <a:spAutoFit/>
          </a:bodyPr>
          <a:lstStyle/>
          <a:p>
            <a:r>
              <a:rPr lang="en-GB" dirty="0">
                <a:hlinkClick r:id="rId6"/>
              </a:rPr>
              <a:t>TLOR Ch5</a:t>
            </a:r>
            <a:endParaRPr lang="en-GB" dirty="0"/>
          </a:p>
        </p:txBody>
      </p:sp>
      <p:sp>
        <p:nvSpPr>
          <p:cNvPr id="15" name="TextBox 14">
            <a:extLst>
              <a:ext uri="{FF2B5EF4-FFF2-40B4-BE49-F238E27FC236}">
                <a16:creationId xmlns:a16="http://schemas.microsoft.com/office/drawing/2014/main" id="{77061261-56E1-6E29-C93D-DFC99F00D3B6}"/>
              </a:ext>
            </a:extLst>
          </p:cNvPr>
          <p:cNvSpPr txBox="1"/>
          <p:nvPr/>
        </p:nvSpPr>
        <p:spPr>
          <a:xfrm>
            <a:off x="1637049" y="4105826"/>
            <a:ext cx="6093500" cy="369332"/>
          </a:xfrm>
          <a:prstGeom prst="rect">
            <a:avLst/>
          </a:prstGeom>
          <a:noFill/>
        </p:spPr>
        <p:txBody>
          <a:bodyPr wrap="square">
            <a:spAutoFit/>
          </a:bodyPr>
          <a:lstStyle/>
          <a:p>
            <a:r>
              <a:rPr lang="en-GB" dirty="0">
                <a:hlinkClick r:id="rId7"/>
              </a:rPr>
              <a:t>TLOR Ch 6</a:t>
            </a:r>
            <a:endParaRPr lang="en-GB" dirty="0"/>
          </a:p>
        </p:txBody>
      </p:sp>
      <p:sp>
        <p:nvSpPr>
          <p:cNvPr id="17" name="TextBox 16">
            <a:extLst>
              <a:ext uri="{FF2B5EF4-FFF2-40B4-BE49-F238E27FC236}">
                <a16:creationId xmlns:a16="http://schemas.microsoft.com/office/drawing/2014/main" id="{F1AD5FCD-61AD-538C-9EFD-4FA1D6D6FB3B}"/>
              </a:ext>
            </a:extLst>
          </p:cNvPr>
          <p:cNvSpPr txBox="1"/>
          <p:nvPr/>
        </p:nvSpPr>
        <p:spPr>
          <a:xfrm>
            <a:off x="197684" y="4805506"/>
            <a:ext cx="6093500" cy="369332"/>
          </a:xfrm>
          <a:prstGeom prst="rect">
            <a:avLst/>
          </a:prstGeom>
          <a:noFill/>
        </p:spPr>
        <p:txBody>
          <a:bodyPr wrap="square">
            <a:spAutoFit/>
          </a:bodyPr>
          <a:lstStyle/>
          <a:p>
            <a:r>
              <a:rPr lang="en-GB" dirty="0">
                <a:hlinkClick r:id="rId8"/>
              </a:rPr>
              <a:t>TLOR Ch 7</a:t>
            </a:r>
            <a:endParaRPr lang="en-GB" dirty="0"/>
          </a:p>
        </p:txBody>
      </p:sp>
      <p:sp>
        <p:nvSpPr>
          <p:cNvPr id="21" name="TextBox 20">
            <a:extLst>
              <a:ext uri="{FF2B5EF4-FFF2-40B4-BE49-F238E27FC236}">
                <a16:creationId xmlns:a16="http://schemas.microsoft.com/office/drawing/2014/main" id="{A9CB0851-CCBB-3C02-A2D3-2D4A07438E20}"/>
              </a:ext>
            </a:extLst>
          </p:cNvPr>
          <p:cNvSpPr txBox="1"/>
          <p:nvPr/>
        </p:nvSpPr>
        <p:spPr>
          <a:xfrm>
            <a:off x="1637049" y="5303361"/>
            <a:ext cx="6093500" cy="369332"/>
          </a:xfrm>
          <a:prstGeom prst="rect">
            <a:avLst/>
          </a:prstGeom>
          <a:noFill/>
        </p:spPr>
        <p:txBody>
          <a:bodyPr wrap="square">
            <a:spAutoFit/>
          </a:bodyPr>
          <a:lstStyle/>
          <a:p>
            <a:r>
              <a:rPr lang="en-GB" dirty="0">
                <a:hlinkClick r:id="rId9"/>
              </a:rPr>
              <a:t>TLOR Ch 8</a:t>
            </a:r>
            <a:endParaRPr lang="en-GB" dirty="0"/>
          </a:p>
        </p:txBody>
      </p:sp>
      <p:sp>
        <p:nvSpPr>
          <p:cNvPr id="23" name="TextBox 22">
            <a:extLst>
              <a:ext uri="{FF2B5EF4-FFF2-40B4-BE49-F238E27FC236}">
                <a16:creationId xmlns:a16="http://schemas.microsoft.com/office/drawing/2014/main" id="{CE8A44C3-9EE5-DDD9-2D3F-BC37C58E5F6D}"/>
              </a:ext>
            </a:extLst>
          </p:cNvPr>
          <p:cNvSpPr txBox="1"/>
          <p:nvPr/>
        </p:nvSpPr>
        <p:spPr>
          <a:xfrm>
            <a:off x="472188" y="6003524"/>
            <a:ext cx="6093500" cy="369332"/>
          </a:xfrm>
          <a:prstGeom prst="rect">
            <a:avLst/>
          </a:prstGeom>
          <a:noFill/>
        </p:spPr>
        <p:txBody>
          <a:bodyPr wrap="square">
            <a:spAutoFit/>
          </a:bodyPr>
          <a:lstStyle/>
          <a:p>
            <a:r>
              <a:rPr lang="en-GB" dirty="0">
                <a:hlinkClick r:id="rId10"/>
              </a:rPr>
              <a:t>TLOR Ch 9</a:t>
            </a:r>
            <a:endParaRPr lang="en-GB" dirty="0"/>
          </a:p>
        </p:txBody>
      </p:sp>
      <p:sp>
        <p:nvSpPr>
          <p:cNvPr id="25" name="TextBox 24">
            <a:extLst>
              <a:ext uri="{FF2B5EF4-FFF2-40B4-BE49-F238E27FC236}">
                <a16:creationId xmlns:a16="http://schemas.microsoft.com/office/drawing/2014/main" id="{DFEDD7C4-33B8-641B-294F-8D6624A595A0}"/>
              </a:ext>
            </a:extLst>
          </p:cNvPr>
          <p:cNvSpPr txBox="1"/>
          <p:nvPr/>
        </p:nvSpPr>
        <p:spPr>
          <a:xfrm>
            <a:off x="2206053" y="2074603"/>
            <a:ext cx="6093500" cy="369332"/>
          </a:xfrm>
          <a:prstGeom prst="rect">
            <a:avLst/>
          </a:prstGeom>
          <a:noFill/>
        </p:spPr>
        <p:txBody>
          <a:bodyPr wrap="square">
            <a:spAutoFit/>
          </a:bodyPr>
          <a:lstStyle/>
          <a:p>
            <a:r>
              <a:rPr lang="en-GB" dirty="0">
                <a:hlinkClick r:id="rId11"/>
              </a:rPr>
              <a:t>TLOR Ch2</a:t>
            </a:r>
            <a:endParaRPr lang="en-GB" dirty="0"/>
          </a:p>
        </p:txBody>
      </p:sp>
      <p:sp>
        <p:nvSpPr>
          <p:cNvPr id="27" name="TextBox 26">
            <a:extLst>
              <a:ext uri="{FF2B5EF4-FFF2-40B4-BE49-F238E27FC236}">
                <a16:creationId xmlns:a16="http://schemas.microsoft.com/office/drawing/2014/main" id="{88F42B32-5D6F-D3B3-C0AA-5792C081C149}"/>
              </a:ext>
            </a:extLst>
          </p:cNvPr>
          <p:cNvSpPr txBox="1"/>
          <p:nvPr/>
        </p:nvSpPr>
        <p:spPr>
          <a:xfrm>
            <a:off x="4218160" y="3522096"/>
            <a:ext cx="6093500" cy="461665"/>
          </a:xfrm>
          <a:prstGeom prst="rect">
            <a:avLst/>
          </a:prstGeom>
          <a:noFill/>
        </p:spPr>
        <p:txBody>
          <a:bodyPr wrap="square">
            <a:spAutoFit/>
          </a:bodyPr>
          <a:lstStyle/>
          <a:p>
            <a:r>
              <a:rPr lang="en-GB" sz="2400" dirty="0">
                <a:hlinkClick r:id="rId12"/>
              </a:rPr>
              <a:t>The Land of Roar - Flip PDF | </a:t>
            </a:r>
            <a:r>
              <a:rPr lang="en-GB" sz="2400" dirty="0" err="1">
                <a:hlinkClick r:id="rId12"/>
              </a:rPr>
              <a:t>FlipBuilder</a:t>
            </a:r>
            <a:endParaRPr lang="en-GB" sz="2400" dirty="0"/>
          </a:p>
        </p:txBody>
      </p:sp>
      <p:sp>
        <p:nvSpPr>
          <p:cNvPr id="28" name="TextBox 27">
            <a:extLst>
              <a:ext uri="{FF2B5EF4-FFF2-40B4-BE49-F238E27FC236}">
                <a16:creationId xmlns:a16="http://schemas.microsoft.com/office/drawing/2014/main" id="{93082F0A-DB69-A304-B418-95569B23B25B}"/>
              </a:ext>
            </a:extLst>
          </p:cNvPr>
          <p:cNvSpPr txBox="1"/>
          <p:nvPr/>
        </p:nvSpPr>
        <p:spPr>
          <a:xfrm>
            <a:off x="5085563" y="1111298"/>
            <a:ext cx="4010497" cy="1631216"/>
          </a:xfrm>
          <a:prstGeom prst="rect">
            <a:avLst/>
          </a:prstGeom>
          <a:noFill/>
        </p:spPr>
        <p:txBody>
          <a:bodyPr wrap="square" rtlCol="0">
            <a:spAutoFit/>
          </a:bodyPr>
          <a:lstStyle/>
          <a:p>
            <a:r>
              <a:rPr lang="en-GB" sz="2000" dirty="0"/>
              <a:t>Read from the screen using either of  these </a:t>
            </a:r>
          </a:p>
          <a:p>
            <a:r>
              <a:rPr lang="en-GB" sz="2000" dirty="0"/>
              <a:t> e books  or use the you tube links on the left to hear the story read to you</a:t>
            </a:r>
          </a:p>
        </p:txBody>
      </p:sp>
      <p:sp>
        <p:nvSpPr>
          <p:cNvPr id="29" name="Rectangle 28">
            <a:extLst>
              <a:ext uri="{FF2B5EF4-FFF2-40B4-BE49-F238E27FC236}">
                <a16:creationId xmlns:a16="http://schemas.microsoft.com/office/drawing/2014/main" id="{38A93B64-15B9-C99B-72CF-A1C77635C557}"/>
              </a:ext>
            </a:extLst>
          </p:cNvPr>
          <p:cNvSpPr/>
          <p:nvPr/>
        </p:nvSpPr>
        <p:spPr>
          <a:xfrm>
            <a:off x="4218160" y="918208"/>
            <a:ext cx="5449558" cy="3893808"/>
          </a:xfrm>
          <a:prstGeom prst="rect">
            <a:avLst/>
          </a:prstGeom>
          <a:no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id="{1C7820B3-E6CD-9530-9E00-76B1E9FC673C}"/>
              </a:ext>
            </a:extLst>
          </p:cNvPr>
          <p:cNvSpPr txBox="1"/>
          <p:nvPr/>
        </p:nvSpPr>
        <p:spPr>
          <a:xfrm>
            <a:off x="301425" y="914093"/>
            <a:ext cx="3483033" cy="707886"/>
          </a:xfrm>
          <a:prstGeom prst="rect">
            <a:avLst/>
          </a:prstGeom>
          <a:noFill/>
          <a:ln>
            <a:solidFill>
              <a:schemeClr val="tx1"/>
            </a:solidFill>
          </a:ln>
        </p:spPr>
        <p:txBody>
          <a:bodyPr wrap="square" rtlCol="0">
            <a:spAutoFit/>
          </a:bodyPr>
          <a:lstStyle/>
          <a:p>
            <a:r>
              <a:rPr lang="en-GB" sz="2000" dirty="0"/>
              <a:t>You tube links to the story being read aloud to you</a:t>
            </a:r>
          </a:p>
        </p:txBody>
      </p:sp>
      <p:sp>
        <p:nvSpPr>
          <p:cNvPr id="34" name="TextBox 33">
            <a:extLst>
              <a:ext uri="{FF2B5EF4-FFF2-40B4-BE49-F238E27FC236}">
                <a16:creationId xmlns:a16="http://schemas.microsoft.com/office/drawing/2014/main" id="{122A80BE-13A9-6FBC-FE32-6C0636860B39}"/>
              </a:ext>
            </a:extLst>
          </p:cNvPr>
          <p:cNvSpPr txBox="1"/>
          <p:nvPr/>
        </p:nvSpPr>
        <p:spPr>
          <a:xfrm>
            <a:off x="4218160" y="2835635"/>
            <a:ext cx="6423284" cy="369332"/>
          </a:xfrm>
          <a:prstGeom prst="rect">
            <a:avLst/>
          </a:prstGeom>
          <a:noFill/>
        </p:spPr>
        <p:txBody>
          <a:bodyPr wrap="square">
            <a:spAutoFit/>
          </a:bodyPr>
          <a:lstStyle/>
          <a:p>
            <a:r>
              <a:rPr lang="en-GB" dirty="0">
                <a:hlinkClick r:id="rId13"/>
              </a:rPr>
              <a:t>Read The Land of Roar online free by Jenny McLachlan</a:t>
            </a:r>
            <a:endParaRPr lang="en-GB" dirty="0"/>
          </a:p>
        </p:txBody>
      </p:sp>
    </p:spTree>
    <p:extLst>
      <p:ext uri="{BB962C8B-B14F-4D97-AF65-F5344CB8AC3E}">
        <p14:creationId xmlns:p14="http://schemas.microsoft.com/office/powerpoint/2010/main" val="4594330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9E20EA6FE8D2246BF1B8765DEF3A30E" ma:contentTypeVersion="13" ma:contentTypeDescription="Create a new document." ma:contentTypeScope="" ma:versionID="702e7d764f6d3389ad3e19fc94256ebf">
  <xsd:schema xmlns:xsd="http://www.w3.org/2001/XMLSchema" xmlns:xs="http://www.w3.org/2001/XMLSchema" xmlns:p="http://schemas.microsoft.com/office/2006/metadata/properties" xmlns:ns2="8c689571-70a1-4540-8753-5001ac2a55d6" xmlns:ns3="9f1a2a14-5fab-4b2c-bbd3-e33a7f461a1a" targetNamespace="http://schemas.microsoft.com/office/2006/metadata/properties" ma:root="true" ma:fieldsID="f898efb027aba2f45a262456388cd5cd" ns2:_="" ns3:_="">
    <xsd:import namespace="8c689571-70a1-4540-8753-5001ac2a55d6"/>
    <xsd:import namespace="9f1a2a14-5fab-4b2c-bbd3-e33a7f461a1a"/>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689571-70a1-4540-8753-5001ac2a55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3495bb9a-bc03-447a-9e77-0aa26cc4fbdf"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f1a2a14-5fab-4b2c-bbd3-e33a7f461a1a"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935093a0-618f-4f5c-827e-23630d8be50b}" ma:internalName="TaxCatchAll" ma:showField="CatchAllData" ma:web="9f1a2a14-5fab-4b2c-bbd3-e33a7f461a1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c689571-70a1-4540-8753-5001ac2a55d6">
      <Terms xmlns="http://schemas.microsoft.com/office/infopath/2007/PartnerControls"/>
    </lcf76f155ced4ddcb4097134ff3c332f>
    <TaxCatchAll xmlns="9f1a2a14-5fab-4b2c-bbd3-e33a7f461a1a" xsi:nil="true"/>
  </documentManagement>
</p:properties>
</file>

<file path=customXml/itemProps1.xml><?xml version="1.0" encoding="utf-8"?>
<ds:datastoreItem xmlns:ds="http://schemas.openxmlformats.org/officeDocument/2006/customXml" ds:itemID="{04E15FE5-6D1E-4503-B735-3D3AAC1D17E3}">
  <ds:schemaRefs>
    <ds:schemaRef ds:uri="http://schemas.microsoft.com/sharepoint/v3/contenttype/forms"/>
  </ds:schemaRefs>
</ds:datastoreItem>
</file>

<file path=customXml/itemProps2.xml><?xml version="1.0" encoding="utf-8"?>
<ds:datastoreItem xmlns:ds="http://schemas.openxmlformats.org/officeDocument/2006/customXml" ds:itemID="{6C8AA8F3-66DB-4C17-89DD-9D95D593D9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689571-70a1-4540-8753-5001ac2a55d6"/>
    <ds:schemaRef ds:uri="9f1a2a14-5fab-4b2c-bbd3-e33a7f461a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C763D67-D0E5-4199-975F-126E4A752F9B}">
  <ds:schemaRefs>
    <ds:schemaRef ds:uri="http://schemas.microsoft.com/office/2006/metadata/properties"/>
    <ds:schemaRef ds:uri="http://schemas.microsoft.com/office/infopath/2007/PartnerControls"/>
    <ds:schemaRef ds:uri="8c689571-70a1-4540-8753-5001ac2a55d6"/>
    <ds:schemaRef ds:uri="9f1a2a14-5fab-4b2c-bbd3-e33a7f461a1a"/>
  </ds:schemaRefs>
</ds:datastoreItem>
</file>

<file path=docProps/app.xml><?xml version="1.0" encoding="utf-8"?>
<Properties xmlns="http://schemas.openxmlformats.org/officeDocument/2006/extended-properties" xmlns:vt="http://schemas.openxmlformats.org/officeDocument/2006/docPropsVTypes">
  <Template>Office Theme</Template>
  <TotalTime>9</TotalTime>
  <Words>402</Words>
  <Application>Microsoft Office PowerPoint</Application>
  <PresentationFormat>A4 Paper (210x297 mm)</PresentationFormat>
  <Paragraphs>32</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Aptos</vt:lpstr>
      <vt:lpstr>Aptos Display</vt:lpstr>
      <vt:lpstr>Arial</vt:lpstr>
      <vt:lpstr>Comic Sans MS</vt:lpstr>
      <vt:lpstr>Office Theme</vt:lpstr>
      <vt:lpstr>School Closure day – the Land of Roar     Year 5  </vt:lpstr>
      <vt:lpstr>Think about the two characters in the Land of Roar- Rose and Arthur. How are they different and similar ?  Record your ideas on this Venn diagram.     </vt:lpstr>
      <vt:lpstr>Front cover </vt:lpstr>
      <vt:lpstr>The Land of Roar - Chapter 1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Ruth Chattell</dc:creator>
  <cp:lastModifiedBy>Ruth Chattell</cp:lastModifiedBy>
  <cp:revision>1</cp:revision>
  <dcterms:created xsi:type="dcterms:W3CDTF">2026-01-06T06:48:49Z</dcterms:created>
  <dcterms:modified xsi:type="dcterms:W3CDTF">2026-01-06T07:51:38Z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0x010100C9E20EA6FE8D2246BF1B8765DEF3A30E</vt:lpwstr>
  </property>
</Properties>
</file>