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1"/>
  </p:notesMasterIdLst>
  <p:sldIdLst>
    <p:sldId id="290" r:id="rId5"/>
    <p:sldId id="548" r:id="rId6"/>
    <p:sldId id="549" r:id="rId7"/>
    <p:sldId id="550" r:id="rId8"/>
    <p:sldId id="551" r:id="rId9"/>
    <p:sldId id="54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07" autoAdjust="0"/>
    <p:restoredTop sz="94660"/>
  </p:normalViewPr>
  <p:slideViewPr>
    <p:cSldViewPr>
      <p:cViewPr varScale="1">
        <p:scale>
          <a:sx n="82" d="100"/>
          <a:sy n="82" d="100"/>
        </p:scale>
        <p:origin x="1764" y="-2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oni Hayes" userId="4e8d9b48-4e01-4759-a52a-2d2e760e76e6" providerId="ADAL" clId="{C9B837E4-533F-4644-A342-75ECB325F981}"/>
    <pc:docChg chg="undo custSel modSld">
      <pc:chgData name="Leoni Hayes" userId="4e8d9b48-4e01-4759-a52a-2d2e760e76e6" providerId="ADAL" clId="{C9B837E4-533F-4644-A342-75ECB325F981}" dt="2025-07-01T14:12:14.520" v="45" actId="1076"/>
      <pc:docMkLst>
        <pc:docMk/>
      </pc:docMkLst>
      <pc:sldChg chg="addSp delSp modSp mod">
        <pc:chgData name="Leoni Hayes" userId="4e8d9b48-4e01-4759-a52a-2d2e760e76e6" providerId="ADAL" clId="{C9B837E4-533F-4644-A342-75ECB325F981}" dt="2025-07-01T14:12:14.520" v="45" actId="1076"/>
        <pc:sldMkLst>
          <pc:docMk/>
          <pc:sldMk cId="215596549" sldId="549"/>
        </pc:sldMkLst>
        <pc:spChg chg="add del mod">
          <ac:chgData name="Leoni Hayes" userId="4e8d9b48-4e01-4759-a52a-2d2e760e76e6" providerId="ADAL" clId="{C9B837E4-533F-4644-A342-75ECB325F981}" dt="2025-07-01T14:08:01.578" v="34" actId="20577"/>
          <ac:spMkLst>
            <pc:docMk/>
            <pc:sldMk cId="215596549" sldId="549"/>
            <ac:spMk id="10" creationId="{8601479D-91A8-7DA1-4EE2-8AC4E8ADB711}"/>
          </ac:spMkLst>
        </pc:spChg>
        <pc:spChg chg="mod">
          <ac:chgData name="Leoni Hayes" userId="4e8d9b48-4e01-4759-a52a-2d2e760e76e6" providerId="ADAL" clId="{C9B837E4-533F-4644-A342-75ECB325F981}" dt="2025-07-01T14:12:14.520" v="45" actId="1076"/>
          <ac:spMkLst>
            <pc:docMk/>
            <pc:sldMk cId="215596549" sldId="549"/>
            <ac:spMk id="11" creationId="{7835AB20-64D4-3320-E5EE-2B4C13C56DE9}"/>
          </ac:spMkLst>
        </pc:spChg>
        <pc:spChg chg="add mod">
          <ac:chgData name="Leoni Hayes" userId="4e8d9b48-4e01-4759-a52a-2d2e760e76e6" providerId="ADAL" clId="{C9B837E4-533F-4644-A342-75ECB325F981}" dt="2025-07-01T14:08:06.977" v="44" actId="20577"/>
          <ac:spMkLst>
            <pc:docMk/>
            <pc:sldMk cId="215596549" sldId="549"/>
            <ac:spMk id="13" creationId="{A538F6B2-283B-0DF8-3099-C1BC6D513790}"/>
          </ac:spMkLst>
        </pc:spChg>
        <pc:picChg chg="add mod">
          <ac:chgData name="Leoni Hayes" userId="4e8d9b48-4e01-4759-a52a-2d2e760e76e6" providerId="ADAL" clId="{C9B837E4-533F-4644-A342-75ECB325F981}" dt="2025-07-01T14:07:33.695" v="29" actId="1076"/>
          <ac:picMkLst>
            <pc:docMk/>
            <pc:sldMk cId="215596549" sldId="549"/>
            <ac:picMk id="4" creationId="{FCE37FE1-5554-D5D3-E90D-B1B4146E64F1}"/>
          </ac:picMkLst>
        </pc:picChg>
        <pc:picChg chg="add mod">
          <ac:chgData name="Leoni Hayes" userId="4e8d9b48-4e01-4759-a52a-2d2e760e76e6" providerId="ADAL" clId="{C9B837E4-533F-4644-A342-75ECB325F981}" dt="2025-07-01T14:07:38.853" v="30" actId="1076"/>
          <ac:picMkLst>
            <pc:docMk/>
            <pc:sldMk cId="215596549" sldId="549"/>
            <ac:picMk id="8" creationId="{957AE7C4-FB8E-CB7E-7279-296FAE1576F2}"/>
          </ac:picMkLst>
        </pc:picChg>
      </pc:sldChg>
    </pc:docChg>
  </pc:docChgLst>
  <pc:docChgLst>
    <pc:chgData name="Leoni Hayes" userId="4e8d9b48-4e01-4759-a52a-2d2e760e76e6" providerId="ADAL" clId="{664D6F78-1C5D-4D3E-9958-C0D68AA13FFD}"/>
    <pc:docChg chg="undo custSel modSld">
      <pc:chgData name="Leoni Hayes" userId="4e8d9b48-4e01-4759-a52a-2d2e760e76e6" providerId="ADAL" clId="{664D6F78-1C5D-4D3E-9958-C0D68AA13FFD}" dt="2025-06-30T10:12:39.684" v="349" actId="1076"/>
      <pc:docMkLst>
        <pc:docMk/>
      </pc:docMkLst>
      <pc:sldChg chg="addSp delSp modSp mod">
        <pc:chgData name="Leoni Hayes" userId="4e8d9b48-4e01-4759-a52a-2d2e760e76e6" providerId="ADAL" clId="{664D6F78-1C5D-4D3E-9958-C0D68AA13FFD}" dt="2025-06-30T10:11:47.261" v="341" actId="14100"/>
        <pc:sldMkLst>
          <pc:docMk/>
          <pc:sldMk cId="830326726" sldId="290"/>
        </pc:sldMkLst>
        <pc:spChg chg="mod">
          <ac:chgData name="Leoni Hayes" userId="4e8d9b48-4e01-4759-a52a-2d2e760e76e6" providerId="ADAL" clId="{664D6F78-1C5D-4D3E-9958-C0D68AA13FFD}" dt="2025-06-30T09:38:06.312" v="1" actId="20577"/>
          <ac:spMkLst>
            <pc:docMk/>
            <pc:sldMk cId="830326726" sldId="290"/>
            <ac:spMk id="7" creationId="{87171047-C10B-73A3-49B5-F0BB15042A55}"/>
          </ac:spMkLst>
        </pc:spChg>
        <pc:picChg chg="del">
          <ac:chgData name="Leoni Hayes" userId="4e8d9b48-4e01-4759-a52a-2d2e760e76e6" providerId="ADAL" clId="{664D6F78-1C5D-4D3E-9958-C0D68AA13FFD}" dt="2025-06-30T09:38:07.961" v="2" actId="478"/>
          <ac:picMkLst>
            <pc:docMk/>
            <pc:sldMk cId="830326726" sldId="290"/>
            <ac:picMk id="2" creationId="{F768E1CB-74F0-6B8A-189C-FF6EFC796A08}"/>
          </ac:picMkLst>
        </pc:picChg>
        <pc:picChg chg="add mod">
          <ac:chgData name="Leoni Hayes" userId="4e8d9b48-4e01-4759-a52a-2d2e760e76e6" providerId="ADAL" clId="{664D6F78-1C5D-4D3E-9958-C0D68AA13FFD}" dt="2025-06-30T10:11:47.261" v="341" actId="14100"/>
          <ac:picMkLst>
            <pc:docMk/>
            <pc:sldMk cId="830326726" sldId="290"/>
            <ac:picMk id="3" creationId="{1FA7AAC5-9765-A478-26E8-E9477E163D27}"/>
          </ac:picMkLst>
        </pc:picChg>
        <pc:picChg chg="add del mod">
          <ac:chgData name="Leoni Hayes" userId="4e8d9b48-4e01-4759-a52a-2d2e760e76e6" providerId="ADAL" clId="{664D6F78-1C5D-4D3E-9958-C0D68AA13FFD}" dt="2025-06-30T09:38:55.704" v="11" actId="478"/>
          <ac:picMkLst>
            <pc:docMk/>
            <pc:sldMk cId="830326726" sldId="290"/>
            <ac:picMk id="6" creationId="{7E88FFDA-C9E8-C52D-422C-AB3AB99DF4A2}"/>
          </ac:picMkLst>
        </pc:picChg>
        <pc:picChg chg="del">
          <ac:chgData name="Leoni Hayes" userId="4e8d9b48-4e01-4759-a52a-2d2e760e76e6" providerId="ADAL" clId="{664D6F78-1C5D-4D3E-9958-C0D68AA13FFD}" dt="2025-06-30T09:38:08.627" v="3" actId="478"/>
          <ac:picMkLst>
            <pc:docMk/>
            <pc:sldMk cId="830326726" sldId="290"/>
            <ac:picMk id="11" creationId="{AD0D5C42-9ABC-D325-B806-2FEAE2AD8894}"/>
          </ac:picMkLst>
        </pc:picChg>
      </pc:sldChg>
      <pc:sldChg chg="addSp delSp modSp mod">
        <pc:chgData name="Leoni Hayes" userId="4e8d9b48-4e01-4759-a52a-2d2e760e76e6" providerId="ADAL" clId="{664D6F78-1C5D-4D3E-9958-C0D68AA13FFD}" dt="2025-06-30T09:40:57.092" v="196" actId="1076"/>
        <pc:sldMkLst>
          <pc:docMk/>
          <pc:sldMk cId="219134825" sldId="548"/>
        </pc:sldMkLst>
        <pc:spChg chg="mod">
          <ac:chgData name="Leoni Hayes" userId="4e8d9b48-4e01-4759-a52a-2d2e760e76e6" providerId="ADAL" clId="{664D6F78-1C5D-4D3E-9958-C0D68AA13FFD}" dt="2025-06-30T09:39:26.795" v="30" actId="113"/>
          <ac:spMkLst>
            <pc:docMk/>
            <pc:sldMk cId="219134825" sldId="548"/>
            <ac:spMk id="4" creationId="{94899526-1003-F5FA-22FC-1EC3123DE065}"/>
          </ac:spMkLst>
        </pc:spChg>
        <pc:spChg chg="del">
          <ac:chgData name="Leoni Hayes" userId="4e8d9b48-4e01-4759-a52a-2d2e760e76e6" providerId="ADAL" clId="{664D6F78-1C5D-4D3E-9958-C0D68AA13FFD}" dt="2025-06-30T09:39:07.511" v="15" actId="478"/>
          <ac:spMkLst>
            <pc:docMk/>
            <pc:sldMk cId="219134825" sldId="548"/>
            <ac:spMk id="8" creationId="{D5AB532A-962B-C220-7A49-08383E8FF5F9}"/>
          </ac:spMkLst>
        </pc:spChg>
        <pc:spChg chg="mod">
          <ac:chgData name="Leoni Hayes" userId="4e8d9b48-4e01-4759-a52a-2d2e760e76e6" providerId="ADAL" clId="{664D6F78-1C5D-4D3E-9958-C0D68AA13FFD}" dt="2025-06-30T09:40:42.099" v="186" actId="20577"/>
          <ac:spMkLst>
            <pc:docMk/>
            <pc:sldMk cId="219134825" sldId="548"/>
            <ac:spMk id="10" creationId="{8CEBEDB5-36B0-2B27-66D3-9BEF89E63A6A}"/>
          </ac:spMkLst>
        </pc:spChg>
        <pc:picChg chg="del">
          <ac:chgData name="Leoni Hayes" userId="4e8d9b48-4e01-4759-a52a-2d2e760e76e6" providerId="ADAL" clId="{664D6F78-1C5D-4D3E-9958-C0D68AA13FFD}" dt="2025-06-30T09:39:00.417" v="12" actId="478"/>
          <ac:picMkLst>
            <pc:docMk/>
            <pc:sldMk cId="219134825" sldId="548"/>
            <ac:picMk id="3" creationId="{F49C5402-6C57-DA88-0880-CE6DDFAC1684}"/>
          </ac:picMkLst>
        </pc:picChg>
        <pc:picChg chg="add mod">
          <ac:chgData name="Leoni Hayes" userId="4e8d9b48-4e01-4759-a52a-2d2e760e76e6" providerId="ADAL" clId="{664D6F78-1C5D-4D3E-9958-C0D68AA13FFD}" dt="2025-06-30T09:40:44.478" v="187" actId="1076"/>
          <ac:picMkLst>
            <pc:docMk/>
            <pc:sldMk cId="219134825" sldId="548"/>
            <ac:picMk id="7" creationId="{E35E9FA5-E4F9-B67C-757B-9EB4402FB7D5}"/>
          </ac:picMkLst>
        </pc:picChg>
        <pc:picChg chg="del mod">
          <ac:chgData name="Leoni Hayes" userId="4e8d9b48-4e01-4759-a52a-2d2e760e76e6" providerId="ADAL" clId="{664D6F78-1C5D-4D3E-9958-C0D68AA13FFD}" dt="2025-06-30T09:39:08.025" v="17" actId="478"/>
          <ac:picMkLst>
            <pc:docMk/>
            <pc:sldMk cId="219134825" sldId="548"/>
            <ac:picMk id="9" creationId="{B5829B09-1FAD-3497-72E2-0CC7FF44BAA3}"/>
          </ac:picMkLst>
        </pc:picChg>
        <pc:picChg chg="add mod">
          <ac:chgData name="Leoni Hayes" userId="4e8d9b48-4e01-4759-a52a-2d2e760e76e6" providerId="ADAL" clId="{664D6F78-1C5D-4D3E-9958-C0D68AA13FFD}" dt="2025-06-30T09:40:57.092" v="196" actId="1076"/>
          <ac:picMkLst>
            <pc:docMk/>
            <pc:sldMk cId="219134825" sldId="548"/>
            <ac:picMk id="12" creationId="{15F3997D-2B95-B1EF-88B4-DAA32455A703}"/>
          </ac:picMkLst>
        </pc:picChg>
        <pc:picChg chg="add mod">
          <ac:chgData name="Leoni Hayes" userId="4e8d9b48-4e01-4759-a52a-2d2e760e76e6" providerId="ADAL" clId="{664D6F78-1C5D-4D3E-9958-C0D68AA13FFD}" dt="2025-06-30T09:40:53.864" v="194" actId="14100"/>
          <ac:picMkLst>
            <pc:docMk/>
            <pc:sldMk cId="219134825" sldId="548"/>
            <ac:picMk id="13" creationId="{CFE69548-3E31-DEF4-A44C-68D1349AC353}"/>
          </ac:picMkLst>
        </pc:picChg>
      </pc:sldChg>
      <pc:sldChg chg="addSp delSp modSp mod">
        <pc:chgData name="Leoni Hayes" userId="4e8d9b48-4e01-4759-a52a-2d2e760e76e6" providerId="ADAL" clId="{664D6F78-1C5D-4D3E-9958-C0D68AA13FFD}" dt="2025-06-30T10:12:39.684" v="349" actId="1076"/>
        <pc:sldMkLst>
          <pc:docMk/>
          <pc:sldMk cId="215596549" sldId="549"/>
        </pc:sldMkLst>
        <pc:spChg chg="mod">
          <ac:chgData name="Leoni Hayes" userId="4e8d9b48-4e01-4759-a52a-2d2e760e76e6" providerId="ADAL" clId="{664D6F78-1C5D-4D3E-9958-C0D68AA13FFD}" dt="2025-06-30T10:12:29.836" v="346" actId="1076"/>
          <ac:spMkLst>
            <pc:docMk/>
            <pc:sldMk cId="215596549" sldId="549"/>
            <ac:spMk id="3" creationId="{EEA5A9F1-90D0-017B-6535-439517A5D0C4}"/>
          </ac:spMkLst>
        </pc:spChg>
        <pc:spChg chg="mod">
          <ac:chgData name="Leoni Hayes" userId="4e8d9b48-4e01-4759-a52a-2d2e760e76e6" providerId="ADAL" clId="{664D6F78-1C5D-4D3E-9958-C0D68AA13FFD}" dt="2025-06-30T10:12:21.588" v="344" actId="1076"/>
          <ac:spMkLst>
            <pc:docMk/>
            <pc:sldMk cId="215596549" sldId="549"/>
            <ac:spMk id="9" creationId="{C2AD57EA-A4C5-03D9-63C2-A9D205254760}"/>
          </ac:spMkLst>
        </pc:spChg>
        <pc:spChg chg="mod">
          <ac:chgData name="Leoni Hayes" userId="4e8d9b48-4e01-4759-a52a-2d2e760e76e6" providerId="ADAL" clId="{664D6F78-1C5D-4D3E-9958-C0D68AA13FFD}" dt="2025-06-30T10:12:39.684" v="349" actId="1076"/>
          <ac:spMkLst>
            <pc:docMk/>
            <pc:sldMk cId="215596549" sldId="549"/>
            <ac:spMk id="11" creationId="{7835AB20-64D4-3320-E5EE-2B4C13C56DE9}"/>
          </ac:spMkLst>
        </pc:spChg>
        <pc:picChg chg="del">
          <ac:chgData name="Leoni Hayes" userId="4e8d9b48-4e01-4759-a52a-2d2e760e76e6" providerId="ADAL" clId="{664D6F78-1C5D-4D3E-9958-C0D68AA13FFD}" dt="2025-06-30T09:41:07.578" v="214" actId="478"/>
          <ac:picMkLst>
            <pc:docMk/>
            <pc:sldMk cId="215596549" sldId="549"/>
            <ac:picMk id="8" creationId="{A9824000-7E82-C983-BED7-AFC75BAEFFD8}"/>
          </ac:picMkLst>
        </pc:picChg>
        <pc:picChg chg="add mod">
          <ac:chgData name="Leoni Hayes" userId="4e8d9b48-4e01-4759-a52a-2d2e760e76e6" providerId="ADAL" clId="{664D6F78-1C5D-4D3E-9958-C0D68AA13FFD}" dt="2025-06-30T10:12:22.644" v="345" actId="1076"/>
          <ac:picMkLst>
            <pc:docMk/>
            <pc:sldMk cId="215596549" sldId="549"/>
            <ac:picMk id="12" creationId="{F52BBDAC-F6E8-999C-E2D1-D2E4A967439C}"/>
          </ac:picMkLst>
        </pc:picChg>
      </pc:sldChg>
      <pc:sldChg chg="addSp modSp mod">
        <pc:chgData name="Leoni Hayes" userId="4e8d9b48-4e01-4759-a52a-2d2e760e76e6" providerId="ADAL" clId="{664D6F78-1C5D-4D3E-9958-C0D68AA13FFD}" dt="2025-06-30T09:44:33.649" v="338" actId="1076"/>
        <pc:sldMkLst>
          <pc:docMk/>
          <pc:sldMk cId="657252310" sldId="550"/>
        </pc:sldMkLst>
        <pc:spChg chg="mod">
          <ac:chgData name="Leoni Hayes" userId="4e8d9b48-4e01-4759-a52a-2d2e760e76e6" providerId="ADAL" clId="{664D6F78-1C5D-4D3E-9958-C0D68AA13FFD}" dt="2025-06-30T09:42:46.807" v="290" actId="14100"/>
          <ac:spMkLst>
            <pc:docMk/>
            <pc:sldMk cId="657252310" sldId="550"/>
            <ac:spMk id="4" creationId="{6E4A6ABE-C424-4915-2765-8F3E1DFDC7E5}"/>
          </ac:spMkLst>
        </pc:spChg>
        <pc:spChg chg="mod">
          <ac:chgData name="Leoni Hayes" userId="4e8d9b48-4e01-4759-a52a-2d2e760e76e6" providerId="ADAL" clId="{664D6F78-1C5D-4D3E-9958-C0D68AA13FFD}" dt="2025-06-30T09:43:43.827" v="332" actId="1076"/>
          <ac:spMkLst>
            <pc:docMk/>
            <pc:sldMk cId="657252310" sldId="550"/>
            <ac:spMk id="9" creationId="{F78C1CED-F412-2072-622C-C16149C58182}"/>
          </ac:spMkLst>
        </pc:spChg>
        <pc:picChg chg="add mod">
          <ac:chgData name="Leoni Hayes" userId="4e8d9b48-4e01-4759-a52a-2d2e760e76e6" providerId="ADAL" clId="{664D6F78-1C5D-4D3E-9958-C0D68AA13FFD}" dt="2025-06-30T09:44:33.649" v="338" actId="1076"/>
          <ac:picMkLst>
            <pc:docMk/>
            <pc:sldMk cId="657252310" sldId="550"/>
            <ac:picMk id="3" creationId="{5C5C6BA5-BB2C-5A57-2386-B9934F2DAD7D}"/>
          </ac:picMkLst>
        </pc:picChg>
        <pc:picChg chg="mod">
          <ac:chgData name="Leoni Hayes" userId="4e8d9b48-4e01-4759-a52a-2d2e760e76e6" providerId="ADAL" clId="{664D6F78-1C5D-4D3E-9958-C0D68AA13FFD}" dt="2025-06-30T09:43:46.606" v="333" actId="1076"/>
          <ac:picMkLst>
            <pc:docMk/>
            <pc:sldMk cId="657252310" sldId="550"/>
            <ac:picMk id="7" creationId="{DE236E44-3633-8D43-4C21-AAC3E735B8F2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DD18F1-CDE9-4AC4-8E18-0749BF452919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FE9C65-47B9-49D5-980A-A0008E7898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0042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B23CDC-9BE3-2005-20CF-5ED0765C1C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BEFE7D-B55B-7CB0-1FF9-5B511FC02F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DF8036-C429-2A0E-8CFB-632AB34B26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A198B4-1E4A-AFEE-2012-093A4D80F9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FE9C65-47B9-49D5-980A-A0008E78984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01306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BD26D5-F157-FFE1-D41B-3E340BBCFF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713876D-388F-654C-D440-C2A8FB9FF2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0FF93A-C9A2-54E0-1193-9EF4C99C3F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A14802-2BE9-4209-FA82-093A3C9B7E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FE9C65-47B9-49D5-980A-A0008E78984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3907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8A81D8-E765-321A-93CB-9FA29FA7ED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EC08FF-B7C4-6627-B198-BF957D5E37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7B80020-04CE-F0D3-DBDD-92EC2321C3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33FE33-1D29-C992-4D84-57E862EBB5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FE9C65-47B9-49D5-980A-A0008E78984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9717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0672D0-51CC-9FEC-ED37-AE804C3460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8A3475-9336-BF3B-D16B-50B92122C1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055F48-DBD0-F78B-D164-210D27F6FC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16A7D4-9F9C-2099-B6B7-8DF78B9997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FE9C65-47B9-49D5-980A-A0008E78984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0500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460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941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10241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20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923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534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17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870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291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122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9102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1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6AA7E13-E568-4196-95EC-A27509BA92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r="3794"/>
          <a:stretch/>
        </p:blipFill>
        <p:spPr>
          <a:xfrm>
            <a:off x="-1" y="4581129"/>
            <a:ext cx="9144001" cy="227687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2057B1-979E-D923-EAA0-990C978795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88640"/>
            <a:ext cx="3689870" cy="151216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7171047-C10B-73A3-49B5-F0BB15042A55}"/>
              </a:ext>
            </a:extLst>
          </p:cNvPr>
          <p:cNvSpPr txBox="1"/>
          <p:nvPr/>
        </p:nvSpPr>
        <p:spPr>
          <a:xfrm>
            <a:off x="3131839" y="1844824"/>
            <a:ext cx="28803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Welcome to Year 3</a:t>
            </a:r>
          </a:p>
          <a:p>
            <a:pPr algn="ctr"/>
            <a:endParaRPr lang="en-GB" sz="2800" b="1" dirty="0"/>
          </a:p>
          <a:p>
            <a:pPr algn="ctr"/>
            <a:endParaRPr lang="en-GB" sz="2800" b="1" dirty="0"/>
          </a:p>
          <a:p>
            <a:endParaRPr lang="en-GB" sz="28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A7AAC5-9765-A478-26E8-E9477E163D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0590" y="2420888"/>
            <a:ext cx="2379391" cy="316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326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996ADE-538E-EA5B-27F0-80AE003E13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88CDD1D-0306-714B-00C0-525CCAABD0D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r="3794"/>
          <a:stretch/>
        </p:blipFill>
        <p:spPr>
          <a:xfrm>
            <a:off x="-16016" y="5325462"/>
            <a:ext cx="9144001" cy="2276872"/>
          </a:xfrm>
          <a:prstGeom prst="rect">
            <a:avLst/>
          </a:prstGeom>
        </p:spPr>
      </p:pic>
      <p:pic>
        <p:nvPicPr>
          <p:cNvPr id="6" name="Picture 2" descr="Beehive Cartoon Images – Browse 41,014 Stock Photos, Vectors, and Video |  Adobe Stock">
            <a:extLst>
              <a:ext uri="{FF2B5EF4-FFF2-40B4-BE49-F238E27FC236}">
                <a16:creationId xmlns:a16="http://schemas.microsoft.com/office/drawing/2014/main" id="{FA9BB465-A7E4-4673-2DEF-806F830919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3760"/>
            <a:ext cx="1835656" cy="1652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4899526-1003-F5FA-22FC-1EC3123DE065}"/>
              </a:ext>
            </a:extLst>
          </p:cNvPr>
          <p:cNvSpPr txBox="1"/>
          <p:nvPr/>
        </p:nvSpPr>
        <p:spPr>
          <a:xfrm>
            <a:off x="1979712" y="260648"/>
            <a:ext cx="5013192" cy="1042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2400" dirty="0">
                <a:effectLst/>
                <a:latin typeface="Sassoon Penpals"/>
                <a:ea typeface="Calibri" panose="020F0502020204030204" pitchFamily="34" charset="0"/>
              </a:rPr>
              <a:t>In September I will start </a:t>
            </a:r>
            <a:r>
              <a:rPr lang="en-GB" sz="2400" b="1" dirty="0">
                <a:effectLst/>
                <a:latin typeface="Sassoon Penpals"/>
                <a:ea typeface="Calibri" panose="020F0502020204030204" pitchFamily="34" charset="0"/>
              </a:rPr>
              <a:t>Year 3</a:t>
            </a:r>
            <a:endParaRPr lang="en-GB" sz="1000" b="1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effectLst/>
                <a:latin typeface="Sassoon Penpals"/>
                <a:ea typeface="Calibri" panose="020F0502020204030204" pitchFamily="34" charset="0"/>
              </a:rPr>
              <a:t>My class is called </a:t>
            </a:r>
            <a:r>
              <a:rPr lang="en-GB" sz="2400" b="1" dirty="0">
                <a:latin typeface="Sassoon Penpals"/>
                <a:ea typeface="Calibri" panose="020F0502020204030204" pitchFamily="34" charset="0"/>
              </a:rPr>
              <a:t>Nectar </a:t>
            </a:r>
            <a:r>
              <a:rPr lang="en-GB" sz="2400" dirty="0">
                <a:effectLst/>
                <a:latin typeface="Sassoon Penpals"/>
                <a:ea typeface="Calibri" panose="020F0502020204030204" pitchFamily="34" charset="0"/>
              </a:rPr>
              <a:t>class.</a:t>
            </a:r>
            <a:endParaRPr lang="en-GB" sz="10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CEBEDB5-36B0-2B27-66D3-9BEF89E63A6A}"/>
              </a:ext>
            </a:extLst>
          </p:cNvPr>
          <p:cNvSpPr txBox="1"/>
          <p:nvPr/>
        </p:nvSpPr>
        <p:spPr>
          <a:xfrm>
            <a:off x="467544" y="1483678"/>
            <a:ext cx="8280920" cy="7089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This is </a:t>
            </a:r>
            <a:r>
              <a:rPr lang="en-GB" dirty="0">
                <a:solidFill>
                  <a:srgbClr val="000000"/>
                </a:solidFill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my </a:t>
            </a:r>
            <a:r>
              <a:rPr lang="en-GB" b="1" dirty="0">
                <a:solidFill>
                  <a:srgbClr val="000000"/>
                </a:solidFill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classroom</a:t>
            </a:r>
            <a:r>
              <a:rPr lang="en-GB" dirty="0">
                <a:solidFill>
                  <a:srgbClr val="000000"/>
                </a:solidFill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 where I will learn with my friends, I will store my belongings in a locker outside of the classroom</a:t>
            </a:r>
            <a:endParaRPr lang="en-GB" sz="8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35E9FA5-E4F9-B67C-757B-9EB4402FB7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83" y="2639737"/>
            <a:ext cx="2478405" cy="321246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5F3997D-2B95-B1EF-88B4-DAA32455A70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2927" y="2626170"/>
            <a:ext cx="2402265" cy="31988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FE69548-3E31-DEF4-A44C-68D1349AC35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5180" y="2626170"/>
            <a:ext cx="2402265" cy="3203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348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544BBC-4488-7181-D80F-3BF85E3725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D64FB98-D996-8B1D-936A-7277BA64D24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r="3794"/>
          <a:stretch/>
        </p:blipFill>
        <p:spPr>
          <a:xfrm>
            <a:off x="-16016" y="5325462"/>
            <a:ext cx="9144001" cy="2276872"/>
          </a:xfrm>
          <a:prstGeom prst="rect">
            <a:avLst/>
          </a:prstGeom>
        </p:spPr>
      </p:pic>
      <p:pic>
        <p:nvPicPr>
          <p:cNvPr id="6" name="Picture 2" descr="Beehive Cartoon Images – Browse 41,014 Stock Photos, Vectors, and Video |  Adobe Stock">
            <a:extLst>
              <a:ext uri="{FF2B5EF4-FFF2-40B4-BE49-F238E27FC236}">
                <a16:creationId xmlns:a16="http://schemas.microsoft.com/office/drawing/2014/main" id="{ECA971AE-DD82-9D9C-8631-A4DA6C887C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789" y="13760"/>
            <a:ext cx="1961171" cy="176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EA5A9F1-90D0-017B-6535-439517A5D0C4}"/>
              </a:ext>
            </a:extLst>
          </p:cNvPr>
          <p:cNvSpPr txBox="1"/>
          <p:nvPr/>
        </p:nvSpPr>
        <p:spPr>
          <a:xfrm>
            <a:off x="-468560" y="1195231"/>
            <a:ext cx="4581144" cy="4235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My </a:t>
            </a:r>
            <a:r>
              <a:rPr lang="en-GB" sz="2000" b="1" dirty="0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teacher</a:t>
            </a: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 will be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35AB20-64D4-3320-E5EE-2B4C13C56DE9}"/>
              </a:ext>
            </a:extLst>
          </p:cNvPr>
          <p:cNvSpPr txBox="1"/>
          <p:nvPr/>
        </p:nvSpPr>
        <p:spPr>
          <a:xfrm>
            <a:off x="4191060" y="956845"/>
            <a:ext cx="4805172" cy="8800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750"/>
              </a:spcAft>
              <a:buNone/>
            </a:pP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These </a:t>
            </a:r>
            <a:r>
              <a:rPr lang="en-GB" sz="2000" b="1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adults</a:t>
            </a: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 will also be in 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en-GB" sz="2000" dirty="0">
                <a:solidFill>
                  <a:srgbClr val="000000"/>
                </a:solidFill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Nectar</a:t>
            </a: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 class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AD57EA-A4C5-03D9-63C2-A9D205254760}"/>
              </a:ext>
            </a:extLst>
          </p:cNvPr>
          <p:cNvSpPr txBox="1"/>
          <p:nvPr/>
        </p:nvSpPr>
        <p:spPr>
          <a:xfrm>
            <a:off x="-468560" y="5325462"/>
            <a:ext cx="4581144" cy="4235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Miss Singleton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52BBDAC-F6E8-999C-E2D1-D2E4A96743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494" y="1836894"/>
            <a:ext cx="2173036" cy="32704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CE37FE1-5554-D5D3-E90D-B1B4146E64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12584" y="2766572"/>
            <a:ext cx="1755560" cy="236667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57AE7C4-FB8E-CB7E-7279-296FAE1576F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51030" y="2784157"/>
            <a:ext cx="1656184" cy="237945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601479D-91A8-7DA1-4EE2-8AC4E8ADB711}"/>
              </a:ext>
            </a:extLst>
          </p:cNvPr>
          <p:cNvSpPr txBox="1"/>
          <p:nvPr/>
        </p:nvSpPr>
        <p:spPr>
          <a:xfrm>
            <a:off x="2740846" y="5322256"/>
            <a:ext cx="4581144" cy="4235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Mrs Battersby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538F6B2-283B-0DF8-3099-C1BC6D513790}"/>
              </a:ext>
            </a:extLst>
          </p:cNvPr>
          <p:cNvSpPr txBox="1"/>
          <p:nvPr/>
        </p:nvSpPr>
        <p:spPr>
          <a:xfrm>
            <a:off x="4688550" y="5322256"/>
            <a:ext cx="4581144" cy="4235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Mrs Hilder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596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138906-5423-BF4C-508C-A54FF179B9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B09C012-CDDC-ECCE-31F0-A0B23FF1BBA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r="3794"/>
          <a:stretch/>
        </p:blipFill>
        <p:spPr>
          <a:xfrm>
            <a:off x="-16016" y="5325462"/>
            <a:ext cx="9144001" cy="2276872"/>
          </a:xfrm>
          <a:prstGeom prst="rect">
            <a:avLst/>
          </a:prstGeom>
        </p:spPr>
      </p:pic>
      <p:pic>
        <p:nvPicPr>
          <p:cNvPr id="6" name="Picture 2" descr="Beehive Cartoon Images – Browse 41,014 Stock Photos, Vectors, and Video |  Adobe Stock">
            <a:extLst>
              <a:ext uri="{FF2B5EF4-FFF2-40B4-BE49-F238E27FC236}">
                <a16:creationId xmlns:a16="http://schemas.microsoft.com/office/drawing/2014/main" id="{9025C2EB-A801-D429-6AE4-9467B69677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789" y="13760"/>
            <a:ext cx="1961171" cy="176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3">
            <a:extLst>
              <a:ext uri="{FF2B5EF4-FFF2-40B4-BE49-F238E27FC236}">
                <a16:creationId xmlns:a16="http://schemas.microsoft.com/office/drawing/2014/main" id="{0662F421-EF0D-E133-73CC-C0DFCD7499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4838" y="599745"/>
            <a:ext cx="1767481" cy="2351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44">
            <a:extLst>
              <a:ext uri="{FF2B5EF4-FFF2-40B4-BE49-F238E27FC236}">
                <a16:creationId xmlns:a16="http://schemas.microsoft.com/office/drawing/2014/main" id="{6EAF5B56-A9BD-BDCE-2999-E1AD2915E7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1908" y="599745"/>
            <a:ext cx="1763822" cy="2351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B0DAFCDF-060A-7343-FE3E-397CF48B51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604" y="94237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E4A6ABE-C424-4915-2765-8F3E1DFDC7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447" y="1078589"/>
            <a:ext cx="3234231" cy="156966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I will eat lunch in the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hall with my friends, sometimes I can eat outside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E236E44-3633-8D43-4C21-AAC3E735B8F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591" y="3253949"/>
            <a:ext cx="1879317" cy="249726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78C1CED-F412-2072-622C-C16149C58182}"/>
              </a:ext>
            </a:extLst>
          </p:cNvPr>
          <p:cNvSpPr txBox="1"/>
          <p:nvPr/>
        </p:nvSpPr>
        <p:spPr>
          <a:xfrm>
            <a:off x="336895" y="3471087"/>
            <a:ext cx="299841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2400" dirty="0">
                <a:solidFill>
                  <a:srgbClr val="000000"/>
                </a:solidFill>
                <a:latin typeface="Sassoon Penpals"/>
                <a:cs typeface="Helvetica" panose="020B0604020202020204" pitchFamily="34" charset="0"/>
              </a:rPr>
              <a:t>I will play on the playground and sometimes the field with my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2400" dirty="0">
                <a:solidFill>
                  <a:srgbClr val="000000"/>
                </a:solidFill>
                <a:latin typeface="Sassoon Penpals"/>
                <a:cs typeface="Helvetica" panose="020B0604020202020204" pitchFamily="34" charset="0"/>
              </a:rPr>
              <a:t>friends at playtime and lunchtime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5C6BA5-BB2C-5A57-2386-B9934F2DAD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01" r="48425"/>
          <a:stretch>
            <a:fillRect/>
          </a:stretch>
        </p:blipFill>
        <p:spPr bwMode="auto">
          <a:xfrm>
            <a:off x="5749187" y="3253949"/>
            <a:ext cx="2570796" cy="2497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72523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605ABE-39A2-CA1F-FDE6-DB2180541C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2139075-3D8D-C10F-8A23-6932B17FF5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r="3794"/>
          <a:stretch/>
        </p:blipFill>
        <p:spPr>
          <a:xfrm>
            <a:off x="-41" y="5327674"/>
            <a:ext cx="9144001" cy="2276872"/>
          </a:xfrm>
          <a:prstGeom prst="rect">
            <a:avLst/>
          </a:prstGeom>
        </p:spPr>
      </p:pic>
      <p:pic>
        <p:nvPicPr>
          <p:cNvPr id="6" name="Picture 2" descr="Beehive Cartoon Images – Browse 41,014 Stock Photos, Vectors, and Video |  Adobe Stock">
            <a:extLst>
              <a:ext uri="{FF2B5EF4-FFF2-40B4-BE49-F238E27FC236}">
                <a16:creationId xmlns:a16="http://schemas.microsoft.com/office/drawing/2014/main" id="{143F152A-0876-8077-2BDB-DFD009EF0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789" y="13760"/>
            <a:ext cx="1961171" cy="176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BBA75A4A-89CA-12BE-9AEA-F05194360C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604" y="94237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C179DB8-73AC-91F6-336B-A3760A3069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3566" y="1724719"/>
            <a:ext cx="184730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6C3F9C7-426E-8E4E-CBCE-F10590587C1E}"/>
              </a:ext>
            </a:extLst>
          </p:cNvPr>
          <p:cNvSpPr txBox="1"/>
          <p:nvPr/>
        </p:nvSpPr>
        <p:spPr>
          <a:xfrm>
            <a:off x="1115616" y="624330"/>
            <a:ext cx="7848872" cy="10170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en-GB" sz="24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In Honey Bee Class I must </a:t>
            </a:r>
            <a:r>
              <a:rPr lang="en-GB" sz="2400" b="1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follow the school rules</a:t>
            </a:r>
            <a:r>
              <a:rPr lang="en-GB" sz="24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, </a:t>
            </a:r>
          </a:p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en-GB" sz="24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they are:</a:t>
            </a:r>
            <a:endParaRPr lang="en-GB" sz="10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F4BAA3-4137-9BFF-0385-EF0A45EF33E1}"/>
              </a:ext>
            </a:extLst>
          </p:cNvPr>
          <p:cNvSpPr/>
          <p:nvPr/>
        </p:nvSpPr>
        <p:spPr>
          <a:xfrm>
            <a:off x="3960813" y="7900988"/>
            <a:ext cx="514350" cy="952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3F80CB-F7D9-BA04-4605-67929AD9E037}"/>
              </a:ext>
            </a:extLst>
          </p:cNvPr>
          <p:cNvSpPr/>
          <p:nvPr/>
        </p:nvSpPr>
        <p:spPr>
          <a:xfrm>
            <a:off x="3968750" y="8466138"/>
            <a:ext cx="514350" cy="123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88249E4-E343-B4C4-E24B-BAAEB8A3AB49}"/>
              </a:ext>
            </a:extLst>
          </p:cNvPr>
          <p:cNvSpPr/>
          <p:nvPr/>
        </p:nvSpPr>
        <p:spPr>
          <a:xfrm>
            <a:off x="3959225" y="9161463"/>
            <a:ext cx="514350" cy="952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95C789E-AC1A-B977-4B86-D86F2C914D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8884" y="2329143"/>
            <a:ext cx="6446150" cy="257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857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A92FADA-BE7E-E979-D987-F1F59F2156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1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8361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c689571-70a1-4540-8753-5001ac2a55d6">
      <Terms xmlns="http://schemas.microsoft.com/office/infopath/2007/PartnerControls"/>
    </lcf76f155ced4ddcb4097134ff3c332f>
    <TaxCatchAll xmlns="9f1a2a14-5fab-4b2c-bbd3-e33a7f461a1a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9E20EA6FE8D2246BF1B8765DEF3A30E" ma:contentTypeVersion="13" ma:contentTypeDescription="Create a new document." ma:contentTypeScope="" ma:versionID="1f505864751fb728d764997a8d26a9f7">
  <xsd:schema xmlns:xsd="http://www.w3.org/2001/XMLSchema" xmlns:xs="http://www.w3.org/2001/XMLSchema" xmlns:p="http://schemas.microsoft.com/office/2006/metadata/properties" xmlns:ns2="8c689571-70a1-4540-8753-5001ac2a55d6" xmlns:ns3="9f1a2a14-5fab-4b2c-bbd3-e33a7f461a1a" targetNamespace="http://schemas.microsoft.com/office/2006/metadata/properties" ma:root="true" ma:fieldsID="c664ba77de8bd9c4d763e377714e85df" ns2:_="" ns3:_="">
    <xsd:import namespace="8c689571-70a1-4540-8753-5001ac2a55d6"/>
    <xsd:import namespace="9f1a2a14-5fab-4b2c-bbd3-e33a7f461a1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689571-70a1-4540-8753-5001ac2a55d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3495bb9a-bc03-447a-9e77-0aa26cc4fbd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1a2a14-5fab-4b2c-bbd3-e33a7f461a1a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935093a0-618f-4f5c-827e-23630d8be50b}" ma:internalName="TaxCatchAll" ma:showField="CatchAllData" ma:web="9f1a2a14-5fab-4b2c-bbd3-e33a7f461a1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16C6D36-6B9D-4F65-A2B1-F6550F581C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C5A44A2-9871-4A2E-831E-0A9756374177}">
  <ds:schemaRefs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8c689571-70a1-4540-8753-5001ac2a55d6"/>
    <ds:schemaRef ds:uri="http://purl.org/dc/terms/"/>
    <ds:schemaRef ds:uri="9f1a2a14-5fab-4b2c-bbd3-e33a7f461a1a"/>
    <ds:schemaRef ds:uri="http://schemas.microsoft.com/office/infopath/2007/PartnerControl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67FEAFDA-0A9E-422B-99EE-FF029FD806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c689571-70a1-4540-8753-5001ac2a55d6"/>
    <ds:schemaRef ds:uri="9f1a2a14-5fab-4b2c-bbd3-e33a7f461a1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Assembly template</Template>
  <TotalTime>1522</TotalTime>
  <Words>111</Words>
  <Application>Microsoft Office PowerPoint</Application>
  <PresentationFormat>On-screen Show (4:3)</PresentationFormat>
  <Paragraphs>21</Paragraphs>
  <Slides>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Sassoon Penpals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Rucstall Primary School</dc:creator>
  <cp:lastModifiedBy>Leoni Hayes</cp:lastModifiedBy>
  <cp:revision>53</cp:revision>
  <dcterms:created xsi:type="dcterms:W3CDTF">2018-04-15T12:04:25Z</dcterms:created>
  <dcterms:modified xsi:type="dcterms:W3CDTF">2025-07-01T14:12:18Z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0x010100C9E20EA6FE8D2246BF1B8765DEF3A30E</vt:lpwstr>
  </property>
  <property fmtid="{D5CDD505-2E9C-101B-9397-08002B2CF9AE}" pid="3" name="Order">
    <vt:r8>170400</vt:r8>
  </property>
  <property fmtid="{D5CDD505-2E9C-101B-9397-08002B2CF9AE}" pid="4" name="MediaServiceImageTags">
    <vt:lpwstr/>
  </property>
</Properties>
</file>